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1"/>
    <p:sldMasterId id="2147483950" r:id="rId2"/>
    <p:sldMasterId id="2147483970" r:id="rId3"/>
    <p:sldMasterId id="2147484034" r:id="rId4"/>
  </p:sldMasterIdLst>
  <p:notesMasterIdLst>
    <p:notesMasterId r:id="rId9"/>
  </p:notesMasterIdLst>
  <p:handoutMasterIdLst>
    <p:handoutMasterId r:id="rId10"/>
  </p:handoutMasterIdLst>
  <p:sldIdLst>
    <p:sldId id="2147309611" r:id="rId5"/>
    <p:sldId id="2147309612" r:id="rId6"/>
    <p:sldId id="2560" r:id="rId7"/>
    <p:sldId id="2535" r:id="rId8"/>
  </p:sldIdLst>
  <p:sldSz cx="18288000" cy="9144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mplementation Options" id="{061E190D-80DB-6940-B4C0-C35B877268CB}">
          <p14:sldIdLst/>
        </p14:section>
        <p14:section name="Training Pipeline" id="{AB95FFCE-C24C-2143-8C67-2A5E1F46102E}">
          <p14:sldIdLst>
            <p14:sldId id="2147309611"/>
          </p14:sldIdLst>
        </p14:section>
        <p14:section name="Inferencing Pipeline" id="{4EA31225-2B0A-0A49-BBBD-78A190352A12}">
          <p14:sldIdLst>
            <p14:sldId id="2147309612"/>
          </p14:sldIdLst>
        </p14:section>
        <p14:section name="Images" id="{BF90350F-DD5C-9642-B42E-76E73E72DC5F}">
          <p14:sldIdLst>
            <p14:sldId id="2560"/>
            <p14:sldId id="2535"/>
          </p14:sldIdLst>
        </p14:section>
      </p14:sectionLst>
    </p:ext>
    <p:ext uri="{EFAFB233-063F-42B5-8137-9DF3F51BA10A}">
      <p15:sldGuideLst xmlns:p15="http://schemas.microsoft.com/office/powerpoint/2012/main">
        <p15:guide id="1" orient="horz" pos="2880" userDrawn="1">
          <p15:clr>
            <a:srgbClr val="A4A3A4"/>
          </p15:clr>
        </p15:guide>
        <p15:guide id="2" pos="576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3C0A"/>
    <a:srgbClr val="E6BE96"/>
    <a:srgbClr val="AF6428"/>
    <a:srgbClr val="FFE2BB"/>
    <a:srgbClr val="DFA972"/>
    <a:srgbClr val="D48B40"/>
    <a:srgbClr val="DCD9D5"/>
    <a:srgbClr val="F6F5EF"/>
    <a:srgbClr val="F5F4EF"/>
    <a:srgbClr val="8B85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autoAdjust="0"/>
    <p:restoredTop sz="91068" autoAdjust="0"/>
  </p:normalViewPr>
  <p:slideViewPr>
    <p:cSldViewPr snapToGrid="0" showGuides="1">
      <p:cViewPr>
        <p:scale>
          <a:sx n="100" d="100"/>
          <a:sy n="100" d="100"/>
        </p:scale>
        <p:origin x="208" y="144"/>
      </p:cViewPr>
      <p:guideLst>
        <p:guide orient="horz" pos="2880"/>
        <p:guide pos="5760"/>
      </p:guideLst>
    </p:cSldViewPr>
  </p:slideViewPr>
  <p:outlineViewPr>
    <p:cViewPr>
      <p:scale>
        <a:sx n="33" d="100"/>
        <a:sy n="33" d="100"/>
      </p:scale>
      <p:origin x="0" y="-2209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5/24/22</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5/24/22</a:t>
            </a:fld>
            <a:endParaRPr lang="en-US" dirty="0"/>
          </a:p>
        </p:txBody>
      </p:sp>
      <p:sp>
        <p:nvSpPr>
          <p:cNvPr id="4" name="Slide Image Placeholder 3"/>
          <p:cNvSpPr>
            <a:spLocks noGrp="1" noRot="1" noChangeAspect="1"/>
          </p:cNvSpPr>
          <p:nvPr>
            <p:ph type="sldImg" idx="2"/>
          </p:nvPr>
        </p:nvSpPr>
        <p:spPr>
          <a:xfrm>
            <a:off x="-508000" y="1543050"/>
            <a:ext cx="83312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0" y="1543050"/>
            <a:ext cx="8331200" cy="41656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pPr/>
              <a:t>1</a:t>
            </a:fld>
            <a:endParaRPr lang="en-US" dirty="0"/>
          </a:p>
        </p:txBody>
      </p:sp>
    </p:spTree>
    <p:extLst>
      <p:ext uri="{BB962C8B-B14F-4D97-AF65-F5344CB8AC3E}">
        <p14:creationId xmlns:p14="http://schemas.microsoft.com/office/powerpoint/2010/main" val="1207310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0" y="1543050"/>
            <a:ext cx="8331200" cy="41656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pPr/>
              <a:t>2</a:t>
            </a:fld>
            <a:endParaRPr lang="en-US" dirty="0"/>
          </a:p>
        </p:txBody>
      </p:sp>
    </p:spTree>
    <p:extLst>
      <p:ext uri="{BB962C8B-B14F-4D97-AF65-F5344CB8AC3E}">
        <p14:creationId xmlns:p14="http://schemas.microsoft.com/office/powerpoint/2010/main" val="2544148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381000"/>
            <a:ext cx="5146675"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3</a:t>
            </a:fld>
            <a:endParaRPr lang="uk-UA" dirty="0"/>
          </a:p>
        </p:txBody>
      </p:sp>
    </p:spTree>
    <p:extLst>
      <p:ext uri="{BB962C8B-B14F-4D97-AF65-F5344CB8AC3E}">
        <p14:creationId xmlns:p14="http://schemas.microsoft.com/office/powerpoint/2010/main" val="2562023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0" y="1543050"/>
            <a:ext cx="8331200" cy="41656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5/24/22</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4</a:t>
            </a:fld>
            <a:endParaRPr lang="en-US"/>
          </a:p>
        </p:txBody>
      </p:sp>
    </p:spTree>
    <p:extLst>
      <p:ext uri="{BB962C8B-B14F-4D97-AF65-F5344CB8AC3E}">
        <p14:creationId xmlns:p14="http://schemas.microsoft.com/office/powerpoint/2010/main" val="3952745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9.png"/><Relationship Id="rId1" Type="http://schemas.openxmlformats.org/officeDocument/2006/relationships/slideMaster" Target="../slideMasters/slideMaster3.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5.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9.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3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hyperlink" Target="mailto:mailto:quietperiod_ww_grp@oracle.com" TargetMode="Externa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hyperlink" Target="mailto:mailto:quietperiod_ww_grp@oracle.com" TargetMode="Externa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8.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3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3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hyperlink" Target="mailto:mailto:quietperiod_ww_grp@oracle.com" TargetMode="External"/></Relationships>
</file>

<file path=ppt/slideLayouts/_rels/slideLayout88.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hyperlink" Target="mailto:mailto:quietperiod_ww_grp@oracle.com" TargetMode="Externa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7424" y="1509824"/>
            <a:ext cx="2287340" cy="42672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527045" y="3278973"/>
            <a:ext cx="15238476" cy="1367896"/>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527045" y="4702190"/>
            <a:ext cx="15238476" cy="454996"/>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547430" y="544013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527046" y="5780953"/>
            <a:ext cx="7616955" cy="355055"/>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527046" y="623107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7315200" cy="9144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7690106" y="3135632"/>
            <a:ext cx="9445751" cy="109728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7690104" y="454426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7690104" y="4882875"/>
            <a:ext cx="9445752" cy="1509981"/>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522477" y="3182112"/>
            <a:ext cx="15243044" cy="1975104"/>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529235" y="5562749"/>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527046" y="6049434"/>
            <a:ext cx="7616955" cy="355055"/>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527046" y="6499558"/>
            <a:ext cx="7616955" cy="1193575"/>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554513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10042446" y="359145"/>
            <a:ext cx="7652856" cy="2079256"/>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327918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10042446" y="378049"/>
            <a:ext cx="7652856" cy="2060353"/>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208704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10042446" y="387503"/>
            <a:ext cx="7652856" cy="2050899"/>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5149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10042446" y="396953"/>
            <a:ext cx="7652856" cy="2041449"/>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141887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10042446" y="396953"/>
            <a:ext cx="7652856" cy="2041449"/>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pic>
        <p:nvPicPr>
          <p:cNvPr id="7" name="Picture 6">
            <a:extLst>
              <a:ext uri="{FF2B5EF4-FFF2-40B4-BE49-F238E27FC236}">
                <a16:creationId xmlns:a16="http://schemas.microsoft.com/office/drawing/2014/main" id="{709CB870-1314-C541-8E66-48A8D0D23EA1}"/>
              </a:ext>
            </a:extLst>
          </p:cNvPr>
          <p:cNvPicPr>
            <a:picLocks noChangeAspect="1"/>
          </p:cNvPicPr>
          <p:nvPr userDrawn="1"/>
        </p:nvPicPr>
        <p:blipFill rotWithShape="1">
          <a:blip r:embed="rId3" cstate="screen">
            <a:alphaModFix amt="32000"/>
            <a:duotone>
              <a:schemeClr val="accent3">
                <a:shade val="45000"/>
                <a:satMod val="135000"/>
              </a:schemeClr>
              <a:prstClr val="white"/>
            </a:duotone>
            <a:extLst>
              <a:ext uri="{28A0092B-C50C-407E-A947-70E740481C1C}">
                <a14:useLocalDpi xmlns:a14="http://schemas.microsoft.com/office/drawing/2010/main"/>
              </a:ext>
            </a:extLst>
          </a:blip>
          <a:srcRect l="3196" b="7908"/>
          <a:stretch/>
        </p:blipFill>
        <p:spPr>
          <a:xfrm>
            <a:off x="0" y="2236852"/>
            <a:ext cx="17876100" cy="6907149"/>
          </a:xfrm>
          <a:prstGeom prst="rect">
            <a:avLst/>
          </a:prstGeom>
          <a:noFill/>
        </p:spPr>
      </p:pic>
    </p:spTree>
    <p:extLst>
      <p:ext uri="{BB962C8B-B14F-4D97-AF65-F5344CB8AC3E}">
        <p14:creationId xmlns:p14="http://schemas.microsoft.com/office/powerpoint/2010/main" val="1895728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10042446" y="387498"/>
            <a:ext cx="7652856" cy="2050893"/>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1143000"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1143000" y="1365647"/>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88165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10042446" y="415854"/>
            <a:ext cx="7652856" cy="2022547"/>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1143000"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1143000"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247422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10042446" y="425311"/>
            <a:ext cx="7652856" cy="2013091"/>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1150307" y="677333"/>
            <a:ext cx="16006572" cy="109728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9892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10042446" y="415854"/>
            <a:ext cx="7652856" cy="2022547"/>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1150307" y="677333"/>
            <a:ext cx="16006572" cy="109728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719028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8328424" y="5858635"/>
            <a:ext cx="9200625" cy="2284184"/>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152143" y="2444997"/>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2057117" y="2397321"/>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2057117" y="3089584"/>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2057117" y="3781847"/>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2057117" y="4474109"/>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2057117" y="5166372"/>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10042446" y="396951"/>
            <a:ext cx="7652856" cy="2041448"/>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2945"/>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6" y="2438401"/>
            <a:ext cx="16006763"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07350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10042446" y="387500"/>
            <a:ext cx="7652856" cy="2050901"/>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6" y="2438401"/>
            <a:ext cx="16006763"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661915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10042446" y="387500"/>
            <a:ext cx="7652856" cy="204962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7555"/>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619882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10042446" y="415852"/>
            <a:ext cx="7652856" cy="202128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7555"/>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54026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10042446" y="595426"/>
            <a:ext cx="7652856" cy="1767365"/>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4" y="2436500"/>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6497"/>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6500"/>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8455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10042446" y="677335"/>
            <a:ext cx="7652856" cy="1694907"/>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4" y="2438402"/>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6961"/>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8402"/>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276748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10042446" y="677335"/>
            <a:ext cx="7652856" cy="1759797"/>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8400"/>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639967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6683732" y="2438400"/>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11919261"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12203313" y="2438400"/>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035177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10042446" y="677335"/>
            <a:ext cx="7652856" cy="175979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639967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6683732" y="2437555"/>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11919261"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12203313" y="2437555"/>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10020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10042446" y="677335"/>
            <a:ext cx="7652856" cy="168545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2"/>
            <a:ext cx="495147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396232" y="2438402"/>
            <a:ext cx="0" cy="570441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676841" y="2438402"/>
            <a:ext cx="495147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11908925" y="2438402"/>
            <a:ext cx="0" cy="570441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12189533" y="2438402"/>
            <a:ext cx="495147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70846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10042446" y="677335"/>
            <a:ext cx="7652856" cy="1694907"/>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1"/>
            <a:ext cx="4951476" cy="5705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396232"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676841" y="2438401"/>
            <a:ext cx="4951476" cy="5705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11908925"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12189533" y="2438401"/>
            <a:ext cx="4951476" cy="5705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31688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8328424" y="5992493"/>
            <a:ext cx="9200625" cy="2150327"/>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152143" y="2435547"/>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2057117" y="2397321"/>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2057117" y="3089584"/>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2057117" y="3781847"/>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2057117" y="4474109"/>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2057117" y="5166372"/>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2789816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10042446" y="677335"/>
            <a:ext cx="7652856" cy="1657104"/>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5065943"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5250701"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9152495"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933725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13239047"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13423806"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268952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10042446" y="677335"/>
            <a:ext cx="7652856" cy="175979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5065943"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5250701"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9152495"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933725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13239047"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13423806"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27370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10042446" y="677335"/>
            <a:ext cx="7652856" cy="1666555"/>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5067794"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5254403"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915804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9344657"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13248302"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13434914"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28101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10042446" y="677335"/>
            <a:ext cx="7652856" cy="1761067"/>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5067794"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5254403"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915804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9344657"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13248302"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13434914"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721283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10042446" y="677335"/>
            <a:ext cx="7652856" cy="1694908"/>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3313" y="2438400"/>
            <a:ext cx="2427732" cy="2157984"/>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3313"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3787584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10042446" y="425305"/>
            <a:ext cx="7652856" cy="2013095"/>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3313" y="2438400"/>
            <a:ext cx="2427732" cy="2157984"/>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3313"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1629839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10042446" y="415855"/>
            <a:ext cx="7652856" cy="1956387"/>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0145" y="2438400"/>
            <a:ext cx="2427732" cy="2157984"/>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0145"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2639690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10042446" y="677335"/>
            <a:ext cx="7652856" cy="1694907"/>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0145" y="2438400"/>
            <a:ext cx="2427732" cy="2157984"/>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0145"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246807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l="49997"/>
          <a:stretch/>
        </p:blipFill>
        <p:spPr>
          <a:xfrm>
            <a:off x="9143478" y="0"/>
            <a:ext cx="9144522" cy="9144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56826" y="8473440"/>
            <a:ext cx="754380" cy="67056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7843" y="0"/>
            <a:ext cx="18288000" cy="338667"/>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1153314" y="3355327"/>
            <a:ext cx="7617503"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1152143" y="5108424"/>
            <a:ext cx="48006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1162839" y="6199719"/>
            <a:ext cx="7608095"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15077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9143478" y="0"/>
            <a:ext cx="9144522" cy="9144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7843" y="0"/>
            <a:ext cx="18288000" cy="338667"/>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1153313" y="3349306"/>
            <a:ext cx="7606118"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1152143" y="5099757"/>
            <a:ext cx="48006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1162839" y="6199719"/>
            <a:ext cx="7608095"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2143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8328424" y="5896702"/>
            <a:ext cx="9200625" cy="224611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1152143" y="2435547"/>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2057117"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2057117"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2057117"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2057117"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2057117"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9144003" y="2503591"/>
            <a:ext cx="0" cy="563922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9515810" y="2435547"/>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10420784"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9515810" y="3127779"/>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10420784"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9515810" y="3820011"/>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10420784"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9515810" y="4512243"/>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10420784"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9515810" y="5204472"/>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10420784"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8288000" cy="9144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r>
              <a:rPr lang="en-US"/>
              <a:t>[Date]</a:t>
            </a:r>
            <a:endParaRPr lang="en-US" dirty="0"/>
          </a:p>
        </p:txBody>
      </p:sp>
    </p:spTree>
    <p:extLst>
      <p:ext uri="{BB962C8B-B14F-4D97-AF65-F5344CB8AC3E}">
        <p14:creationId xmlns:p14="http://schemas.microsoft.com/office/powerpoint/2010/main" val="4220483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9420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8288000" cy="9144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4681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741746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8288000" cy="9144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360547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058825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9144000" y="6531"/>
            <a:ext cx="9144000" cy="9144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1153313" y="4642973"/>
            <a:ext cx="7533488" cy="109728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1152525" y="6011637"/>
            <a:ext cx="452628"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1143000" y="6364782"/>
            <a:ext cx="7543800" cy="355055"/>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1143000" y="6814906"/>
            <a:ext cx="7543800" cy="1193575"/>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529485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9144000" y="6531"/>
            <a:ext cx="9144000" cy="9144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1153313" y="4645297"/>
            <a:ext cx="7543800" cy="109728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1152525" y="6011637"/>
            <a:ext cx="452628"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1143000" y="6364782"/>
            <a:ext cx="7543800" cy="355055"/>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1143000" y="6814906"/>
            <a:ext cx="7543800" cy="1193575"/>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142149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1782" y="3886925"/>
            <a:ext cx="7344440" cy="1370156"/>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354612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5471781" y="3886925"/>
            <a:ext cx="7344438" cy="1370156"/>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1583671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032" b="23141"/>
          <a:stretch/>
        </p:blipFill>
        <p:spPr bwMode="invGray">
          <a:xfrm>
            <a:off x="8328424" y="5896703"/>
            <a:ext cx="9200625" cy="2246116"/>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1152143" y="2435547"/>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2057117"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2057117"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2057117"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2057117"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2057117"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9144003" y="2503591"/>
            <a:ext cx="0" cy="563922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9515810" y="2435547"/>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10420784"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9515810" y="3127779"/>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10420784"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9515810" y="3820011"/>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10420784"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9515810" y="4512243"/>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10420784"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9515810" y="5204472"/>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10420784"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3737808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338667"/>
            <a:ext cx="18288000" cy="8805333"/>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1153314" y="2438402"/>
            <a:ext cx="10639295" cy="3039113"/>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329977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51EAA63-D034-42AE-91FA-B13B9518C7BE}"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Copyright © 2021 Oracle and/or its affiliates  |  Confidential: Internal</a:t>
            </a:r>
            <a:endParaRPr lang="en-US" dirty="0"/>
          </a:p>
        </p:txBody>
      </p:sp>
      <p:sp>
        <p:nvSpPr>
          <p:cNvPr id="6"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797930" y="2236577"/>
            <a:ext cx="16692144" cy="5841617"/>
          </a:xfrm>
          <a:prstGeom prst="rect">
            <a:avLst/>
          </a:prstGeom>
        </p:spPr>
        <p:txBody>
          <a:bodyPr/>
          <a:lstStyle>
            <a:lvl1pPr>
              <a:defRPr sz="2399">
                <a:solidFill>
                  <a:srgbClr val="4E5052"/>
                </a:solidFill>
              </a:defRPr>
            </a:lvl1pPr>
            <a:lvl2pPr>
              <a:defRPr sz="1999">
                <a:solidFill>
                  <a:srgbClr val="4E5052"/>
                </a:solidFill>
              </a:defRPr>
            </a:lvl2pPr>
            <a:lvl3pPr>
              <a:defRPr sz="1999">
                <a:solidFill>
                  <a:srgbClr val="4E5052"/>
                </a:solidFill>
              </a:defRPr>
            </a:lvl3pPr>
            <a:lvl4pPr>
              <a:defRPr sz="1799">
                <a:solidFill>
                  <a:srgbClr val="4E5052"/>
                </a:solidFill>
              </a:defRPr>
            </a:lvl4pPr>
            <a:lvl5pPr>
              <a:defRPr sz="1600">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2394AD5B-EDB1-1C41-9293-C1EF57CACA72}"/>
              </a:ext>
            </a:extLst>
          </p:cNvPr>
          <p:cNvSpPr>
            <a:spLocks noGrp="1"/>
          </p:cNvSpPr>
          <p:nvPr>
            <p:ph type="title"/>
          </p:nvPr>
        </p:nvSpPr>
        <p:spPr>
          <a:xfrm>
            <a:off x="797926" y="731520"/>
            <a:ext cx="16692147" cy="1185333"/>
          </a:xfrm>
        </p:spPr>
        <p:txBody>
          <a:bodyPr anchor="b"/>
          <a:lstStyle>
            <a:lvl1pPr>
              <a:defRPr>
                <a:solidFill>
                  <a:srgbClr val="4E5052"/>
                </a:solidFill>
              </a:defRPr>
            </a:lvl1pPr>
          </a:lstStyle>
          <a:p>
            <a:endParaRPr dirty="0"/>
          </a:p>
        </p:txBody>
      </p:sp>
      <p:pic>
        <p:nvPicPr>
          <p:cNvPr id="8" name="Picture 7" descr="Oracle logo in white on red staging background" title="Oracle red badge logo">
            <a:extLst>
              <a:ext uri="{FF2B5EF4-FFF2-40B4-BE49-F238E27FC236}">
                <a16:creationId xmlns:a16="http://schemas.microsoft.com/office/drawing/2014/main" id="{FC965EA7-668B-4F45-BD69-AAB616F12CC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5736" y="8351520"/>
            <a:ext cx="2438342" cy="792480"/>
          </a:xfrm>
          <a:prstGeom prst="rect">
            <a:avLst/>
          </a:prstGeom>
        </p:spPr>
      </p:pic>
    </p:spTree>
    <p:extLst>
      <p:ext uri="{BB962C8B-B14F-4D97-AF65-F5344CB8AC3E}">
        <p14:creationId xmlns:p14="http://schemas.microsoft.com/office/powerpoint/2010/main" val="97230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10042446" y="387503"/>
            <a:ext cx="7652856" cy="2050899"/>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16299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secHead">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r="29573"/>
          <a:stretch/>
        </p:blipFill>
        <p:spPr>
          <a:xfrm>
            <a:off x="9505776" y="754089"/>
            <a:ext cx="8782227" cy="422591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152143" y="1044037"/>
            <a:ext cx="16003652" cy="1125460"/>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152143" y="3051413"/>
            <a:ext cx="16003653" cy="542372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55797" y="8475133"/>
            <a:ext cx="752475" cy="668867"/>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p:nvSpPr>
        <p:spPr>
          <a:xfrm>
            <a:off x="1141931" y="2633903"/>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Footer Placeholder 3">
            <a:extLst>
              <a:ext uri="{FF2B5EF4-FFF2-40B4-BE49-F238E27FC236}">
                <a16:creationId xmlns:a16="http://schemas.microsoft.com/office/drawing/2014/main" id="{37FAF274-39CE-D144-8C01-9BA7C2821630}"/>
              </a:ext>
            </a:extLst>
          </p:cNvPr>
          <p:cNvSpPr>
            <a:spLocks noGrp="1"/>
          </p:cNvSpPr>
          <p:nvPr>
            <p:ph type="ftr" sz="quarter" idx="10"/>
          </p:nvPr>
        </p:nvSpPr>
        <p:spPr/>
        <p:txBody>
          <a:bodyPr/>
          <a:lstStyle>
            <a:lvl1pPr>
              <a:defRPr/>
            </a:lvl1pPr>
          </a:lstStyle>
          <a:p>
            <a:r>
              <a:rPr lang="en-US" sz="800"/>
              <a:t>Copyright © 2021 Oracle and/or its affiliates  |  Confidential: Internal</a:t>
            </a:r>
            <a:endParaRPr lang="en-US" sz="800" dirty="0"/>
          </a:p>
        </p:txBody>
      </p:sp>
    </p:spTree>
    <p:extLst>
      <p:ext uri="{BB962C8B-B14F-4D97-AF65-F5344CB8AC3E}">
        <p14:creationId xmlns:p14="http://schemas.microsoft.com/office/powerpoint/2010/main" val="241298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7424" y="1509824"/>
            <a:ext cx="2287340" cy="42672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527045" y="3278973"/>
            <a:ext cx="15238476" cy="1367896"/>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527045" y="4702190"/>
            <a:ext cx="15238476" cy="454996"/>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547430" y="544013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527046" y="5780953"/>
            <a:ext cx="7616955" cy="355055"/>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527046" y="623107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93622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1417424" y="1509826"/>
            <a:ext cx="2287340" cy="42671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527045" y="3278973"/>
            <a:ext cx="15238476" cy="1367896"/>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527045" y="4692739"/>
            <a:ext cx="15238476" cy="454996"/>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547430" y="544013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527046" y="5780953"/>
            <a:ext cx="7616955" cy="355055"/>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527046" y="623107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32786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69721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0" userDrawn="1">
          <p15:clr>
            <a:srgbClr val="FBAE40"/>
          </p15:clr>
        </p15:guide>
        <p15:guide id="2" pos="720" userDrawn="1">
          <p15:clr>
            <a:srgbClr val="FBAE40"/>
          </p15:clr>
        </p15:guide>
        <p15:guide id="3" pos="930" userDrawn="1">
          <p15:clr>
            <a:srgbClr val="FBAE40"/>
          </p15:clr>
        </p15:guide>
        <p15:guide id="4" orient="horz" pos="1344"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val="1"/>
              </a:ext>
            </a:extLst>
          </p:cNvPr>
          <p:cNvCxnSpPr>
            <a:cxnSpLocks/>
          </p:cNvCxnSpPr>
          <p:nvPr userDrawn="1"/>
        </p:nvCxnSpPr>
        <p:spPr>
          <a:xfrm flipH="1">
            <a:off x="1152143" y="2061153"/>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597174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a:xfrm>
            <a:off x="11790726" y="21566"/>
            <a:ext cx="6497277" cy="340323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7424" y="1509824"/>
            <a:ext cx="2287340" cy="42672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527045" y="3278973"/>
            <a:ext cx="15238476" cy="1367896"/>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527045" y="4692739"/>
            <a:ext cx="15238476" cy="454996"/>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534907" y="5449135"/>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527046" y="5795232"/>
            <a:ext cx="7616955" cy="355055"/>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527046" y="624535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413875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11790724" y="33879"/>
            <a:ext cx="6497277" cy="340324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1417424" y="1509826"/>
            <a:ext cx="2287340" cy="42671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527045" y="3278973"/>
            <a:ext cx="15238476" cy="1367896"/>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527045" y="4692739"/>
            <a:ext cx="15238476" cy="454996"/>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534907" y="5449135"/>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527046" y="5795232"/>
            <a:ext cx="7616955" cy="355055"/>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527046" y="624535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910002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2"/>
            <a:ext cx="18288000" cy="9143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1153313" y="2438402"/>
            <a:ext cx="16006572" cy="2701929"/>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1162050" y="5558671"/>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1143000" y="6053667"/>
            <a:ext cx="8000999" cy="355055"/>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1143000" y="6503791"/>
            <a:ext cx="8000999" cy="1193575"/>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9306024" y="4697229"/>
            <a:ext cx="8981976" cy="3525284"/>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1150143" y="677333"/>
            <a:ext cx="16006572" cy="109728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sz="2400"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1150144" y="2436663"/>
            <a:ext cx="15981633" cy="1055738"/>
          </a:xfrm>
          <a:prstGeom prst="rect">
            <a:avLst/>
          </a:prstGeom>
          <a:noFill/>
        </p:spPr>
        <p:txBody>
          <a:bodyPr wrap="square" lIns="0" tIns="0" rIns="0" bIns="0" rtlCol="0">
            <a:spAutoFit/>
          </a:bodyPr>
          <a:lstStyle/>
          <a:p>
            <a:pPr>
              <a:lnSpc>
                <a:spcPct val="95000"/>
              </a:lnSpc>
              <a:spcBef>
                <a:spcPts val="1200"/>
              </a:spcBef>
            </a:pPr>
            <a:r>
              <a:rPr lang="en-US" sz="1800"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6179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9306024" y="4572000"/>
            <a:ext cx="8981976" cy="3716669"/>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1157288" y="677333"/>
            <a:ext cx="16006572" cy="109728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sz="2400"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1157289" y="2436663"/>
            <a:ext cx="15981633" cy="1055738"/>
          </a:xfrm>
          <a:prstGeom prst="rect">
            <a:avLst/>
          </a:prstGeom>
          <a:noFill/>
        </p:spPr>
        <p:txBody>
          <a:bodyPr wrap="square" lIns="0" tIns="0" rIns="0" bIns="0" rtlCol="0">
            <a:spAutoFit/>
          </a:bodyPr>
          <a:lstStyle/>
          <a:p>
            <a:pPr>
              <a:lnSpc>
                <a:spcPct val="95000"/>
              </a:lnSpc>
              <a:spcBef>
                <a:spcPts val="1200"/>
              </a:spcBef>
            </a:pPr>
            <a:r>
              <a:rPr lang="en-US" sz="1800"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884561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7315200" cy="9144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7690106" y="3135632"/>
            <a:ext cx="9445751" cy="109728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7690104" y="454426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7690104" y="4882875"/>
            <a:ext cx="9445752" cy="1509981"/>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2946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7315200" cy="9144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7690106" y="3135632"/>
            <a:ext cx="9445751" cy="109728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7690104" y="454426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7690104" y="4882875"/>
            <a:ext cx="9445752" cy="1509981"/>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1933131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8328424" y="5858635"/>
            <a:ext cx="9200625" cy="2284184"/>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152143" y="2444997"/>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2057117" y="2397321"/>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2057117" y="3089584"/>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2057117" y="3781847"/>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2057117" y="4474109"/>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2057117" y="5166372"/>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399142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8328424" y="5992493"/>
            <a:ext cx="9200625" cy="2150327"/>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152143" y="2435547"/>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2057117" y="2397321"/>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2057117" y="3089584"/>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2057117" y="3781847"/>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2057117" y="4474109"/>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2057117" y="5166372"/>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381974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8328424" y="5896702"/>
            <a:ext cx="9200625" cy="224611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1152143" y="2435547"/>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2057117"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2057117"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2057117"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2057117"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2057117"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9144003" y="2503591"/>
            <a:ext cx="0" cy="563922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9515810" y="2435547"/>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10420784"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9515810" y="3127779"/>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10420784"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9515810" y="3820011"/>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10420784"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9515810" y="4512243"/>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10420784"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9515810" y="5204472"/>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10420784"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15435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032" b="23141"/>
          <a:stretch/>
        </p:blipFill>
        <p:spPr bwMode="invGray">
          <a:xfrm>
            <a:off x="8328424" y="5896703"/>
            <a:ext cx="9200625" cy="2246116"/>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1152143" y="2435547"/>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2057117"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2057117"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2057117"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2057117"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2057117"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9144003" y="2503591"/>
            <a:ext cx="0" cy="563922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9515810" y="2435547"/>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10420784"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9515810" y="3127779"/>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10420784"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9515810" y="3820011"/>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10420784"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9515810" y="4512243"/>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10420784"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9515810" y="5204472"/>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10420784"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3844545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2"/>
            <a:ext cx="18288000" cy="9143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1153313" y="2438402"/>
            <a:ext cx="16006572" cy="2701929"/>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1162050" y="5558671"/>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1143000" y="6053667"/>
            <a:ext cx="8000999" cy="355055"/>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1143000" y="6503791"/>
            <a:ext cx="8000999" cy="1193575"/>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346244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1153313" y="2438400"/>
            <a:ext cx="16006572" cy="261780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1162050" y="5558671"/>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1143000" y="6053667"/>
            <a:ext cx="8000999" cy="355055"/>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1143000" y="6503791"/>
            <a:ext cx="8000999" cy="1193575"/>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660106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1153313" y="2438400"/>
            <a:ext cx="16006572" cy="261780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1162050" y="5558671"/>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1143000" y="6053667"/>
            <a:ext cx="8000999" cy="355055"/>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1143000" y="6503791"/>
            <a:ext cx="8000999" cy="1193575"/>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7315200" cy="9144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7690100" y="4230924"/>
            <a:ext cx="9469784" cy="1477328"/>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7698642" y="6155365"/>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7690101" y="6644182"/>
            <a:ext cx="9450324" cy="355055"/>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7690101" y="7094306"/>
            <a:ext cx="9450324" cy="1048513"/>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320622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7315200" cy="9144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7679469" y="4231589"/>
            <a:ext cx="9450324" cy="1477328"/>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7698642" y="6155365"/>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7690101" y="6644182"/>
            <a:ext cx="9450324" cy="355055"/>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7690101" y="7094306"/>
            <a:ext cx="9450324" cy="1048513"/>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1946695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529235" y="5553583"/>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519496" y="3182112"/>
            <a:ext cx="15246024" cy="1975104"/>
          </a:xfrm>
          <a:noFill/>
        </p:spPr>
        <p:txBody>
          <a:bodyPr vert="horz" wrap="square" lIns="0" tIns="0" rIns="0" bIns="0" rtlCol="0" anchor="b" anchorCtr="0">
            <a:noAutofit/>
          </a:bodyPr>
          <a:lstStyle>
            <a:lvl1pPr>
              <a:defRPr lang="en-US" sz="3200" b="0" dirty="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527046" y="6049434"/>
            <a:ext cx="7616955" cy="355055"/>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527046" y="6499558"/>
            <a:ext cx="7616955" cy="1193575"/>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5609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522477" y="3182112"/>
            <a:ext cx="15243044" cy="1975104"/>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529235" y="5562749"/>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527046" y="6049434"/>
            <a:ext cx="7616955" cy="355055"/>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527046" y="6499558"/>
            <a:ext cx="7616955" cy="1193575"/>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3448350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10042446" y="359145"/>
            <a:ext cx="7652856" cy="2079256"/>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95356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10042446" y="378049"/>
            <a:ext cx="7652856" cy="2060353"/>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1694668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10042446" y="387503"/>
            <a:ext cx="7652856" cy="2050899"/>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00668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10042446" y="396953"/>
            <a:ext cx="7652856" cy="2041449"/>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133411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10042446" y="387498"/>
            <a:ext cx="7652856" cy="2050893"/>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1143000"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1143000" y="1365647"/>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379373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10042446" y="415854"/>
            <a:ext cx="7652856" cy="2022547"/>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1143000"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1143000" y="1353312"/>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1641272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7315200" cy="9144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7690100" y="4230924"/>
            <a:ext cx="9469784" cy="1477328"/>
          </a:xfrm>
          <a:noFill/>
        </p:spPr>
        <p:txBody>
          <a:bodyPr vert="horz" wrap="square" lIns="0" tIns="0" rIns="0" bIns="0" rtlCol="0" anchor="b" anchorCtr="0">
            <a:spAutoFit/>
          </a:bodyPr>
          <a:lstStyle>
            <a:lvl1pPr>
              <a:lnSpc>
                <a:spcPct val="100000"/>
              </a:lnSpc>
              <a:defRPr lang="en-US" sz="32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7698642" y="6155365"/>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7690101" y="6644182"/>
            <a:ext cx="9450324" cy="355055"/>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7690101" y="7094306"/>
            <a:ext cx="9450324" cy="1048513"/>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10042446" y="425311"/>
            <a:ext cx="7652856" cy="2013091"/>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1150307" y="677333"/>
            <a:ext cx="16006572" cy="109728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7906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10042446" y="415854"/>
            <a:ext cx="7652856" cy="2022547"/>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1150307" y="677333"/>
            <a:ext cx="16006572" cy="109728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987069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10042446" y="396951"/>
            <a:ext cx="7652856" cy="2041448"/>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2945"/>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6" y="2438401"/>
            <a:ext cx="16006763"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35897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10042446" y="387500"/>
            <a:ext cx="7652856" cy="2050901"/>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6" y="2438401"/>
            <a:ext cx="16006763"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089756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10042446" y="387500"/>
            <a:ext cx="7652856" cy="204962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7555"/>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918789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10042446" y="415852"/>
            <a:ext cx="7652856" cy="202128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7555"/>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18418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10042446" y="595426"/>
            <a:ext cx="7652856" cy="1767365"/>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4" y="2436500"/>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6497"/>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6500"/>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60778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10042446" y="677335"/>
            <a:ext cx="7652856" cy="1694907"/>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4" y="2438402"/>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6961"/>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8402"/>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004156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10042446" y="677335"/>
            <a:ext cx="7652856" cy="1759797"/>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8400"/>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639967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6683732" y="2438400"/>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11919261"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12203313" y="2438400"/>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717671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10042446" y="677335"/>
            <a:ext cx="7652856" cy="175979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639967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6683732" y="2437555"/>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11919261"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12203313" y="2437555"/>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107176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7315200" cy="9144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7679469" y="4231589"/>
            <a:ext cx="9450324" cy="1477328"/>
          </a:xfrm>
          <a:noFill/>
        </p:spPr>
        <p:txBody>
          <a:bodyPr vert="horz" wrap="square" lIns="0" tIns="0" rIns="0" bIns="0" rtlCol="0" anchor="b" anchorCtr="0">
            <a:sp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7698642" y="6155365"/>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7690101" y="6644182"/>
            <a:ext cx="9450324" cy="355055"/>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7690101" y="7094306"/>
            <a:ext cx="9450324" cy="1048513"/>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10042446" y="677335"/>
            <a:ext cx="7652856" cy="168545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2"/>
            <a:ext cx="495147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396232" y="2438402"/>
            <a:ext cx="0" cy="570441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676841" y="2438402"/>
            <a:ext cx="495147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11908925" y="2438402"/>
            <a:ext cx="0" cy="570441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12189533" y="2438402"/>
            <a:ext cx="495147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89643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10042446" y="677335"/>
            <a:ext cx="7652856" cy="1694907"/>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1"/>
            <a:ext cx="4951476" cy="5705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396232"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676841" y="2438401"/>
            <a:ext cx="4951476" cy="5705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11908925"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12189533" y="2438401"/>
            <a:ext cx="4951476" cy="5705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058098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10042446" y="677335"/>
            <a:ext cx="7652856" cy="1657104"/>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5065943"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5250701"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9152495"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933725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13239047"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13423806"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478886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10042446" y="677335"/>
            <a:ext cx="7652856" cy="175979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5065943"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5250701"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9152495"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933725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13239047"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13423806"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3707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10042446" y="677335"/>
            <a:ext cx="7652856" cy="1666555"/>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5067794"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5254403"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915804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9344657"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13248302"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13434914"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00133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10042446" y="677335"/>
            <a:ext cx="7652856" cy="1761067"/>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5067794"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5254403"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915804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9344657"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13248302"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13434914"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07400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10042446" y="677335"/>
            <a:ext cx="7652856" cy="1694908"/>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3313" y="2438400"/>
            <a:ext cx="2427732" cy="2157984"/>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3313"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510964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10042446" y="425305"/>
            <a:ext cx="7652856" cy="2013095"/>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3313" y="2438400"/>
            <a:ext cx="2427732" cy="2157984"/>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3313"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1168210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10042446" y="415855"/>
            <a:ext cx="7652856" cy="1956387"/>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0145" y="2438400"/>
            <a:ext cx="2427732" cy="2157984"/>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0145"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2342107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10042446" y="677335"/>
            <a:ext cx="7652856" cy="1694907"/>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0145" y="2438400"/>
            <a:ext cx="2427732" cy="2157984"/>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0145"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79175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529235" y="5553583"/>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519496" y="3182112"/>
            <a:ext cx="15246024" cy="1975104"/>
          </a:xfrm>
          <a:noFill/>
        </p:spPr>
        <p:txBody>
          <a:bodyPr vert="horz" wrap="square" lIns="0" tIns="0" rIns="0" bIns="0" rtlCol="0" anchor="b" anchorCtr="0">
            <a:noAutofit/>
          </a:bodyPr>
          <a:lstStyle>
            <a:lvl1pPr>
              <a:defRPr lang="en-US" sz="3200" b="0" dirty="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527046" y="6049434"/>
            <a:ext cx="7616955" cy="355055"/>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527046" y="6499558"/>
            <a:ext cx="7616955" cy="1193575"/>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l="49997"/>
          <a:stretch/>
        </p:blipFill>
        <p:spPr>
          <a:xfrm>
            <a:off x="9143478" y="0"/>
            <a:ext cx="9144522" cy="9144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56826" y="8473440"/>
            <a:ext cx="754380" cy="67056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7843" y="0"/>
            <a:ext cx="18288000" cy="338667"/>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1153314" y="3355327"/>
            <a:ext cx="7617503"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1152143" y="5108424"/>
            <a:ext cx="48006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1162839" y="6199719"/>
            <a:ext cx="7608095"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2149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9143478" y="0"/>
            <a:ext cx="9144522" cy="9144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7843" y="0"/>
            <a:ext cx="18288000" cy="338667"/>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1153313" y="3349306"/>
            <a:ext cx="7606118"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1152143" y="5099757"/>
            <a:ext cx="48006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1162839" y="6199719"/>
            <a:ext cx="7608095"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340077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8288000" cy="9144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r>
              <a:rPr lang="en-US"/>
              <a:t>[Date]</a:t>
            </a:r>
            <a:endParaRPr lang="en-US" dirty="0"/>
          </a:p>
        </p:txBody>
      </p:sp>
    </p:spTree>
    <p:extLst>
      <p:ext uri="{BB962C8B-B14F-4D97-AF65-F5344CB8AC3E}">
        <p14:creationId xmlns:p14="http://schemas.microsoft.com/office/powerpoint/2010/main" val="411265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183313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8288000" cy="9144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433988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317373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8288000" cy="9144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892996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532579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9144000" y="6531"/>
            <a:ext cx="9144000" cy="9144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1153313" y="4642973"/>
            <a:ext cx="7533488" cy="109728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1152525" y="6011637"/>
            <a:ext cx="452628"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1143000" y="6364782"/>
            <a:ext cx="7543800" cy="355055"/>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1143000" y="6814906"/>
            <a:ext cx="7543800" cy="1193575"/>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85969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9144000" y="6531"/>
            <a:ext cx="9144000" cy="9144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1153313" y="4645297"/>
            <a:ext cx="7543800" cy="109728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1152525" y="6011637"/>
            <a:ext cx="452628"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1143000" y="6364782"/>
            <a:ext cx="7543800" cy="355055"/>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1143000" y="6814906"/>
            <a:ext cx="7543800" cy="1193575"/>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4018891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1417424" y="1509826"/>
            <a:ext cx="2287340" cy="42671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527045" y="3278973"/>
            <a:ext cx="15238476" cy="1367896"/>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527045" y="4692739"/>
            <a:ext cx="15238476" cy="454996"/>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547430" y="544013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527046" y="5780953"/>
            <a:ext cx="7616955" cy="355055"/>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527046" y="623107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853509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522477" y="3182112"/>
            <a:ext cx="15243044" cy="1975104"/>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529235" y="5562749"/>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527046" y="6049434"/>
            <a:ext cx="7616955" cy="355055"/>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527046" y="6499558"/>
            <a:ext cx="7616955" cy="1193575"/>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77296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1782" y="3886925"/>
            <a:ext cx="7344440" cy="1370156"/>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52208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5471781" y="3886925"/>
            <a:ext cx="7344438" cy="1370156"/>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369373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338667"/>
            <a:ext cx="18288000" cy="8805333"/>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1153314" y="2438402"/>
            <a:ext cx="10639295" cy="3039113"/>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199920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10042446" y="359145"/>
            <a:ext cx="7652856" cy="2079256"/>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10042446" y="378049"/>
            <a:ext cx="7652856" cy="2060353"/>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10042446" y="387503"/>
            <a:ext cx="7652856" cy="2050899"/>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10042446" y="396953"/>
            <a:ext cx="7652856" cy="2041449"/>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10042446" y="396953"/>
            <a:ext cx="7652856" cy="2041449"/>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pic>
        <p:nvPicPr>
          <p:cNvPr id="7" name="Picture 6">
            <a:extLst>
              <a:ext uri="{FF2B5EF4-FFF2-40B4-BE49-F238E27FC236}">
                <a16:creationId xmlns:a16="http://schemas.microsoft.com/office/drawing/2014/main" id="{709CB870-1314-C541-8E66-48A8D0D23EA1}"/>
              </a:ext>
            </a:extLst>
          </p:cNvPr>
          <p:cNvPicPr>
            <a:picLocks noChangeAspect="1"/>
          </p:cNvPicPr>
          <p:nvPr userDrawn="1"/>
        </p:nvPicPr>
        <p:blipFill rotWithShape="1">
          <a:blip r:embed="rId3" cstate="screen">
            <a:alphaModFix amt="32000"/>
            <a:duotone>
              <a:schemeClr val="accent3">
                <a:shade val="45000"/>
                <a:satMod val="135000"/>
              </a:schemeClr>
              <a:prstClr val="white"/>
            </a:duotone>
            <a:extLst>
              <a:ext uri="{28A0092B-C50C-407E-A947-70E740481C1C}">
                <a14:useLocalDpi xmlns:a14="http://schemas.microsoft.com/office/drawing/2010/main"/>
              </a:ext>
            </a:extLst>
          </a:blip>
          <a:srcRect l="3196" b="7908"/>
          <a:stretch/>
        </p:blipFill>
        <p:spPr>
          <a:xfrm>
            <a:off x="0" y="2236852"/>
            <a:ext cx="17876100" cy="6907149"/>
          </a:xfrm>
          <a:prstGeom prst="rect">
            <a:avLst/>
          </a:prstGeom>
          <a:noFill/>
        </p:spPr>
      </p:pic>
    </p:spTree>
    <p:extLst>
      <p:ext uri="{BB962C8B-B14F-4D97-AF65-F5344CB8AC3E}">
        <p14:creationId xmlns:p14="http://schemas.microsoft.com/office/powerpoint/2010/main" val="2781775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10042446" y="387498"/>
            <a:ext cx="7652856" cy="2050893"/>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1143000"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1143000" y="1365647"/>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10042446" y="415854"/>
            <a:ext cx="7652856" cy="2022547"/>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1143000"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1143000"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10042446" y="425311"/>
            <a:ext cx="7652856" cy="2013091"/>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1150307" y="677333"/>
            <a:ext cx="16006572" cy="109728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10042446" y="415854"/>
            <a:ext cx="7652856" cy="2022547"/>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1150307" y="677333"/>
            <a:ext cx="16006572" cy="109728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0" userDrawn="1">
          <p15:clr>
            <a:srgbClr val="FBAE40"/>
          </p15:clr>
        </p15:guide>
        <p15:guide id="2" pos="720" userDrawn="1">
          <p15:clr>
            <a:srgbClr val="FBAE40"/>
          </p15:clr>
        </p15:guide>
        <p15:guide id="3" pos="930" userDrawn="1">
          <p15:clr>
            <a:srgbClr val="FBAE40"/>
          </p15:clr>
        </p15:guide>
        <p15:guide id="4" orient="horz" pos="13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10042446" y="396951"/>
            <a:ext cx="7652856" cy="2041448"/>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2945"/>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6" y="2438401"/>
            <a:ext cx="16006763"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10042446" y="387500"/>
            <a:ext cx="7652856" cy="2050901"/>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6" y="2438401"/>
            <a:ext cx="16006763"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10042446" y="387500"/>
            <a:ext cx="7652856" cy="204962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7555"/>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10042446" y="415852"/>
            <a:ext cx="7652856" cy="202128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7555"/>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7555"/>
            <a:ext cx="762609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10042446" y="595426"/>
            <a:ext cx="7652856" cy="1767365"/>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4" y="2436500"/>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6497"/>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6500"/>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10042446" y="677335"/>
            <a:ext cx="7652856" cy="1694907"/>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4" y="2438402"/>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9144003" y="2436961"/>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9520748" y="2438402"/>
            <a:ext cx="762609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10042446" y="677335"/>
            <a:ext cx="7652856" cy="1759797"/>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8400"/>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639967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6683732" y="2438400"/>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11919261"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12203313" y="2438400"/>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10042446" y="677335"/>
            <a:ext cx="7652856" cy="175979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639967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6683732" y="2437555"/>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11919261"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12203313" y="2437555"/>
            <a:ext cx="495147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10042446" y="677335"/>
            <a:ext cx="7652856" cy="168545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2"/>
            <a:ext cx="495147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396232" y="2438402"/>
            <a:ext cx="0" cy="570441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676841" y="2438402"/>
            <a:ext cx="495147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11908925" y="2438402"/>
            <a:ext cx="0" cy="570441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12189533" y="2438402"/>
            <a:ext cx="495147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10042446" y="677335"/>
            <a:ext cx="7652856" cy="1694907"/>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1"/>
            <a:ext cx="4951476" cy="5705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396232"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676841" y="2438401"/>
            <a:ext cx="4951476" cy="5705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11908925"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12189533" y="2438401"/>
            <a:ext cx="4951476" cy="5705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val="1"/>
              </a:ext>
            </a:extLst>
          </p:cNvPr>
          <p:cNvCxnSpPr>
            <a:cxnSpLocks/>
          </p:cNvCxnSpPr>
          <p:nvPr userDrawn="1"/>
        </p:nvCxnSpPr>
        <p:spPr>
          <a:xfrm flipH="1">
            <a:off x="1152143" y="2061153"/>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10042446" y="677335"/>
            <a:ext cx="7652856" cy="1657104"/>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5065943"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5250701"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9152495"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933725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13239047"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13423806"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10042446" y="677335"/>
            <a:ext cx="7652856" cy="175979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331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5065943"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5250701"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9152495"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9337253"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13239047" y="2438400"/>
            <a:ext cx="0" cy="570585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13423806" y="2437555"/>
            <a:ext cx="3717036" cy="5705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10042446" y="677335"/>
            <a:ext cx="7652856" cy="1666555"/>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5067794"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5254403"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915804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9344657"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13248302"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13434914" y="2438402"/>
            <a:ext cx="3717036" cy="5704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10042446" y="677335"/>
            <a:ext cx="7652856" cy="1761067"/>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1150145"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5067794"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5254403"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9158048"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9344657"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13248302" y="2438400"/>
            <a:ext cx="0" cy="570585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13434914" y="2438401"/>
            <a:ext cx="3717036" cy="570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10042446" y="677335"/>
            <a:ext cx="7652856" cy="1694908"/>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3313" y="2438400"/>
            <a:ext cx="2427732" cy="2157984"/>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3313"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10042446" y="425305"/>
            <a:ext cx="7652856" cy="2013095"/>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1153313" y="677333"/>
            <a:ext cx="16006572" cy="109728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3313" y="2438400"/>
            <a:ext cx="2427732" cy="2157984"/>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3313"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10042446" y="415855"/>
            <a:ext cx="7652856" cy="1956387"/>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0145" y="2438400"/>
            <a:ext cx="2427732" cy="2157984"/>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0145"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10042446" y="677335"/>
            <a:ext cx="7652856" cy="1694907"/>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1150145" y="677336"/>
            <a:ext cx="16006572" cy="656137"/>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1150145" y="1353312"/>
            <a:ext cx="16006572" cy="44072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1150145" y="2438400"/>
            <a:ext cx="2427732" cy="2157984"/>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3952868"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9525455" y="2438400"/>
            <a:ext cx="2427732" cy="2157984"/>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12337235" y="2438402"/>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1150145" y="5629483"/>
            <a:ext cx="2427732" cy="2157984"/>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3952868"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9525455" y="5629483"/>
            <a:ext cx="2427732" cy="2157984"/>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12337235" y="5629485"/>
            <a:ext cx="4805556" cy="24976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l="49997"/>
          <a:stretch/>
        </p:blipFill>
        <p:spPr>
          <a:xfrm>
            <a:off x="9143478" y="0"/>
            <a:ext cx="9144522" cy="9144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56826" y="8473440"/>
            <a:ext cx="754380" cy="67056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7843" y="0"/>
            <a:ext cx="18288000" cy="338667"/>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1153314" y="3355327"/>
            <a:ext cx="7617503"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1152143" y="5108424"/>
            <a:ext cx="48006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1162839" y="6199719"/>
            <a:ext cx="7608095"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9143478" y="0"/>
            <a:ext cx="9144522" cy="9144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7843" y="0"/>
            <a:ext cx="18288000" cy="338667"/>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1153313" y="3349306"/>
            <a:ext cx="7606118"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1152143" y="5099757"/>
            <a:ext cx="48006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1162839" y="6199719"/>
            <a:ext cx="7608095"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a:xfrm>
            <a:off x="11790726" y="21566"/>
            <a:ext cx="6497277" cy="340323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7424" y="1509824"/>
            <a:ext cx="2287340" cy="42672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527045" y="3278973"/>
            <a:ext cx="15238476" cy="1367896"/>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527045" y="4692739"/>
            <a:ext cx="15238476" cy="454996"/>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534907" y="5449135"/>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527046" y="5795232"/>
            <a:ext cx="7616955" cy="355055"/>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527046" y="624535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8288000" cy="9144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r>
              <a:rPr lang="en-US"/>
              <a:t>[Date]</a:t>
            </a:r>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8288000" cy="9144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8288000" cy="9144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9144000" y="6531"/>
            <a:ext cx="9144000" cy="9144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1153313" y="4642973"/>
            <a:ext cx="7533488" cy="109728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1152525" y="6011637"/>
            <a:ext cx="452628"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1143000" y="6364782"/>
            <a:ext cx="7543800" cy="355055"/>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1143000" y="6814906"/>
            <a:ext cx="7543800" cy="1193575"/>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9144000" y="6531"/>
            <a:ext cx="9144000" cy="9144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1153313" y="4645297"/>
            <a:ext cx="7543800" cy="109728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1152525" y="6011637"/>
            <a:ext cx="452628"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1143000" y="6364782"/>
            <a:ext cx="7543800" cy="355055"/>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1143000" y="6814906"/>
            <a:ext cx="7543800" cy="1193575"/>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1782" y="3886925"/>
            <a:ext cx="7344440" cy="1370156"/>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5471781" y="3886925"/>
            <a:ext cx="7344438" cy="1370156"/>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11790724" y="33879"/>
            <a:ext cx="6497277" cy="340324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1417424" y="1509826"/>
            <a:ext cx="2287340" cy="42671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527045" y="3278973"/>
            <a:ext cx="15238476" cy="1367896"/>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527045" y="4692739"/>
            <a:ext cx="15238476" cy="454996"/>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534907" y="5449135"/>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527046" y="5795232"/>
            <a:ext cx="7616955" cy="355055"/>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527046" y="624535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338667"/>
            <a:ext cx="18288000" cy="8805333"/>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1153314" y="2438402"/>
            <a:ext cx="10639295" cy="3039113"/>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_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r="60000"/>
          <a:stretch>
            <a:fillRect/>
          </a:stretch>
        </p:blipFill>
        <p:spPr>
          <a:xfrm>
            <a:off x="0" y="0"/>
            <a:ext cx="7315200" cy="9144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7690106" y="3761713"/>
            <a:ext cx="9445751" cy="1097280"/>
          </a:xfrm>
        </p:spPr>
        <p:txBody>
          <a:bodyPr vert="horz" lIns="0" tIns="0" rIns="0" bIns="0" rtlCol="0" anchor="b">
            <a:noAutofit/>
          </a:bodyPr>
          <a:lstStyle>
            <a:lvl1pPr>
              <a:defRPr lang="en-US" sz="2400" b="0" i="0" baseline="0">
                <a:latin typeface="+mj-lt"/>
                <a:ea typeface="+mn-ea"/>
                <a:cs typeface="Oracle Sans" panose="020B0503020204020204" pitchFamily="34" charset="0"/>
              </a:defRPr>
            </a:lvl1pPr>
          </a:lstStyle>
          <a:p>
            <a:pPr marL="0" lvl="0" indent="0">
              <a:spcBef>
                <a:spcPts val="1000"/>
              </a:spcBef>
              <a:buFont typeface="Arial" panose="020B0604020202020204" pitchFamily="34" charset="0"/>
            </a:pPr>
            <a:r>
              <a:rPr lang="en-US"/>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p:nvPr userDrawn="1"/>
        </p:nvCxnSpPr>
        <p:spPr>
          <a:xfrm flipH="1">
            <a:off x="7690104" y="5170351"/>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7690104" y="5508956"/>
            <a:ext cx="9445752" cy="1509981"/>
          </a:xfrm>
          <a:prstGeom prst="rect">
            <a:avLst/>
          </a:prstGeom>
        </p:spPr>
        <p:txBody>
          <a:bodyPr lIns="0" tIns="0" rIns="0" bIns="0">
            <a:noAutofit/>
          </a:bodyPr>
          <a:lstStyle>
            <a:lvl1pPr>
              <a:spcBef>
                <a:spcPct val="0"/>
              </a:spcBef>
              <a:defRPr sz="1400"/>
            </a:lvl1pPr>
          </a:lstStyle>
          <a:p>
            <a:pPr lvl="0"/>
            <a:r>
              <a:rPr lang="en-US"/>
              <a:t>Title</a:t>
            </a:r>
          </a:p>
          <a:p>
            <a:pPr lvl="0"/>
            <a:r>
              <a:rPr lang="en-US"/>
              <a:t>Company</a:t>
            </a:r>
          </a:p>
          <a:p>
            <a:pPr lvl="0"/>
            <a:r>
              <a:rPr lang="en-US"/>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t>‹#›</a:t>
            </a:fld>
            <a:endParaRPr lang="en-US"/>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2021 Oracle and/or its affiliates  |  Confidential: Internal</a:t>
            </a:r>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151530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8144" y="4184964"/>
            <a:ext cx="6631716" cy="774072"/>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Tree>
    <p:extLst>
      <p:ext uri="{BB962C8B-B14F-4D97-AF65-F5344CB8AC3E}">
        <p14:creationId xmlns:p14="http://schemas.microsoft.com/office/powerpoint/2010/main" val="19174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2974" y="1112739"/>
            <a:ext cx="1988202" cy="232068"/>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 y="0"/>
            <a:ext cx="18288000" cy="9144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p:nvSpPr>
        <p:spPr>
          <a:xfrm>
            <a:off x="17034405" y="7325915"/>
            <a:ext cx="152274" cy="7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580417" y="5190036"/>
            <a:ext cx="15109952" cy="244024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575852" y="3024261"/>
            <a:ext cx="15114516" cy="1213308"/>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575852" y="4285735"/>
            <a:ext cx="15114516" cy="554764"/>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p:nvPicPr>
        <p:blipFill>
          <a:blip r:embed="rId5"/>
          <a:stretch>
            <a:fillRect/>
          </a:stretch>
        </p:blipFill>
        <p:spPr>
          <a:xfrm>
            <a:off x="17155797" y="8475133"/>
            <a:ext cx="752475" cy="668867"/>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a:t>Copyright © 2021 Oracle and/or its affiliates  |  Confidential: Internal</a:t>
            </a:r>
            <a:endParaRPr lang="en-US" dirty="0"/>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4137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p:nvPicPr>
        <p:blipFill rotWithShape="1">
          <a:blip r:embed="rId2">
            <a:extLst>
              <a:ext uri="{28A0092B-C50C-407E-A947-70E740481C1C}">
                <a14:useLocalDpi xmlns:a14="http://schemas.microsoft.com/office/drawing/2010/main" val="0"/>
              </a:ext>
            </a:extLst>
          </a:blip>
          <a:srcRect r="7098"/>
          <a:stretch/>
        </p:blipFill>
        <p:spPr>
          <a:xfrm>
            <a:off x="10621422" y="283768"/>
            <a:ext cx="7666577" cy="3065957"/>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p:nvPicPr>
        <p:blipFill rotWithShape="1">
          <a:blip r:embed="rId3">
            <a:extLst>
              <a:ext uri="{28A0092B-C50C-407E-A947-70E740481C1C}">
                <a14:useLocalDpi xmlns:a14="http://schemas.microsoft.com/office/drawing/2010/main" val="0"/>
              </a:ext>
            </a:extLst>
          </a:blip>
          <a:srcRect l="35293"/>
          <a:stretch/>
        </p:blipFill>
        <p:spPr>
          <a:xfrm>
            <a:off x="14003" y="1500652"/>
            <a:ext cx="4297001" cy="2199717"/>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p:nvSpPr>
        <p:spPr>
          <a:xfrm>
            <a:off x="15627903" y="6715945"/>
            <a:ext cx="391683" cy="7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CEEBAD0F-FE4F-2F4E-95EB-338C4059E78B}"/>
              </a:ext>
            </a:extLst>
          </p:cNvPr>
          <p:cNvSpPr/>
          <p:nvPr/>
        </p:nvSpPr>
        <p:spPr>
          <a:xfrm>
            <a:off x="17254086" y="7526388"/>
            <a:ext cx="151239" cy="76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a:extLst>
              <a:ext uri="{FF2B5EF4-FFF2-40B4-BE49-F238E27FC236}">
                <a16:creationId xmlns:a16="http://schemas.microsoft.com/office/drawing/2014/main" id="{53E01AE0-191D-0D4F-8D04-33B0884AFE47}"/>
              </a:ext>
            </a:extLst>
          </p:cNvPr>
          <p:cNvSpPr/>
          <p:nvPr/>
        </p:nvSpPr>
        <p:spPr>
          <a:xfrm>
            <a:off x="16512049" y="6387682"/>
            <a:ext cx="965463" cy="76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a:extLst>
              <a:ext uri="{FF2B5EF4-FFF2-40B4-BE49-F238E27FC236}">
                <a16:creationId xmlns:a16="http://schemas.microsoft.com/office/drawing/2014/main" id="{E5070C1B-C4CA-9C4C-BBFD-7F9898CE084C}"/>
              </a:ext>
            </a:extLst>
          </p:cNvPr>
          <p:cNvSpPr/>
          <p:nvPr/>
        </p:nvSpPr>
        <p:spPr>
          <a:xfrm>
            <a:off x="16213142" y="6715945"/>
            <a:ext cx="152274" cy="7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a:extLst>
              <a:ext uri="{FF2B5EF4-FFF2-40B4-BE49-F238E27FC236}">
                <a16:creationId xmlns:a16="http://schemas.microsoft.com/office/drawing/2014/main" id="{85226D1F-36E2-FB4B-94C3-CBD02190671F}"/>
              </a:ext>
            </a:extLst>
          </p:cNvPr>
          <p:cNvSpPr/>
          <p:nvPr/>
        </p:nvSpPr>
        <p:spPr>
          <a:xfrm>
            <a:off x="17263005" y="7529115"/>
            <a:ext cx="152274" cy="7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ectangle 19">
            <a:extLst>
              <a:ext uri="{FF2B5EF4-FFF2-40B4-BE49-F238E27FC236}">
                <a16:creationId xmlns:a16="http://schemas.microsoft.com/office/drawing/2014/main" id="{DD9CD23F-B20E-499B-9C1E-B99F1B32803A}"/>
              </a:ext>
            </a:extLst>
          </p:cNvPr>
          <p:cNvSpPr/>
          <p:nvPr/>
        </p:nvSpPr>
        <p:spPr>
          <a:xfrm>
            <a:off x="17034405" y="7325915"/>
            <a:ext cx="152274" cy="7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580417" y="5190036"/>
            <a:ext cx="15109952" cy="244024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575852" y="3024261"/>
            <a:ext cx="15114516" cy="1213308"/>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575852" y="4285735"/>
            <a:ext cx="15114516" cy="554764"/>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p:nvPicPr>
        <p:blipFill>
          <a:blip r:embed="rId4"/>
          <a:stretch>
            <a:fillRect/>
          </a:stretch>
        </p:blipFill>
        <p:spPr>
          <a:xfrm>
            <a:off x="17155797" y="8475133"/>
            <a:ext cx="752475" cy="668867"/>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974" y="1112739"/>
            <a:ext cx="1988202" cy="232068"/>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6600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 y="0"/>
            <a:ext cx="18288000" cy="9144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p:nvSpPr>
        <p:spPr>
          <a:xfrm>
            <a:off x="17034405" y="7325915"/>
            <a:ext cx="152274" cy="7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575852" y="3891010"/>
            <a:ext cx="15114516" cy="1213308"/>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575852" y="5152485"/>
            <a:ext cx="15114516" cy="554764"/>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853" y="1118604"/>
            <a:ext cx="2018714" cy="229073"/>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75246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p:nvPicPr>
        <p:blipFill rotWithShape="1">
          <a:blip r:embed="rId2">
            <a:extLst>
              <a:ext uri="{28A0092B-C50C-407E-A947-70E740481C1C}">
                <a14:useLocalDpi xmlns:a14="http://schemas.microsoft.com/office/drawing/2010/main" val="0"/>
              </a:ext>
            </a:extLst>
          </a:blip>
          <a:srcRect l="21133"/>
          <a:stretch/>
        </p:blipFill>
        <p:spPr>
          <a:xfrm flipH="1">
            <a:off x="10894954" y="299299"/>
            <a:ext cx="7393046" cy="3482711"/>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4005" b="27845"/>
          <a:stretch/>
        </p:blipFill>
        <p:spPr>
          <a:xfrm>
            <a:off x="-1" y="7556793"/>
            <a:ext cx="5710589" cy="1587209"/>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p:nvSpPr>
        <p:spPr>
          <a:xfrm>
            <a:off x="17034405" y="7325915"/>
            <a:ext cx="152274" cy="7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575852" y="3891010"/>
            <a:ext cx="15114516" cy="1213308"/>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575852" y="5152485"/>
            <a:ext cx="15114516" cy="554764"/>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5853" y="1118604"/>
            <a:ext cx="2018714" cy="229073"/>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p:nvPicPr>
        <p:blipFill>
          <a:blip r:embed="rId5"/>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57081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9505776" y="6001001"/>
            <a:ext cx="8782227" cy="314300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152145" y="1044037"/>
            <a:ext cx="14831751" cy="1125460"/>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152144" y="3051412"/>
            <a:ext cx="14831753" cy="4480496"/>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p:nvSpPr>
        <p:spPr>
          <a:xfrm>
            <a:off x="1152144" y="2490104"/>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Copyright © 2021 Oracle and/or its affiliates  |  Confidential: Internal</a:t>
            </a:r>
            <a:endParaRPr lang="en-US" dirty="0"/>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8236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p:nvPicPr>
        <p:blipFill rotWithShape="1">
          <a:blip r:embed="rId2">
            <a:extLst>
              <a:ext uri="{28A0092B-C50C-407E-A947-70E740481C1C}">
                <a14:useLocalDpi xmlns:a14="http://schemas.microsoft.com/office/drawing/2010/main" val="0"/>
              </a:ext>
            </a:extLst>
          </a:blip>
          <a:srcRect l="12447"/>
          <a:stretch/>
        </p:blipFill>
        <p:spPr>
          <a:xfrm>
            <a:off x="0" y="338667"/>
            <a:ext cx="7700772" cy="8834803"/>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338667"/>
            <a:ext cx="7700772" cy="883480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8488840" y="2306091"/>
            <a:ext cx="9276357" cy="642692"/>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8488840" y="3803377"/>
            <a:ext cx="9276356" cy="3450617"/>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p:nvSpPr>
        <p:spPr>
          <a:xfrm>
            <a:off x="8488841" y="3269392"/>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8294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a:stretch/>
        </p:blipFill>
        <p:spPr>
          <a:xfrm>
            <a:off x="9505776" y="754089"/>
            <a:ext cx="8782227" cy="422591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3096706" y="3070535"/>
            <a:ext cx="13221093" cy="527416"/>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1152144" y="1044037"/>
            <a:ext cx="15165654" cy="1125460"/>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2191730" y="3070660"/>
            <a:ext cx="659930" cy="527416"/>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2191730" y="3762892"/>
            <a:ext cx="659930" cy="527416"/>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2191730" y="4455124"/>
            <a:ext cx="659930" cy="527416"/>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2191730" y="5147356"/>
            <a:ext cx="659930" cy="527416"/>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2191730" y="5839585"/>
            <a:ext cx="659930" cy="527416"/>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p:nvSpPr>
        <p:spPr>
          <a:xfrm>
            <a:off x="1141932" y="2490104"/>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3096706" y="3762797"/>
            <a:ext cx="13221093" cy="527416"/>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3096706" y="4455060"/>
            <a:ext cx="13221093" cy="527416"/>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3096706" y="5147323"/>
            <a:ext cx="13221093" cy="527416"/>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3096706" y="5839585"/>
            <a:ext cx="13221093" cy="527416"/>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a:t>Copyright © 2021 Oracle and/or its affiliates  |  Confidential: Internal</a:t>
            </a:r>
            <a:endParaRPr lang="en-US" dirty="0"/>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0540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9306024" y="4697229"/>
            <a:ext cx="8981976" cy="3525284"/>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
        <p:nvSpPr>
          <p:cNvPr id="9" name="Title">
            <a:extLst>
              <a:ext uri="{FF2B5EF4-FFF2-40B4-BE49-F238E27FC236}">
                <a16:creationId xmlns:a16="http://schemas.microsoft.com/office/drawing/2014/main" id="{E675BE2B-C27E-4CED-BCE9-B962CB55638E}"/>
              </a:ext>
            </a:extLst>
          </p:cNvPr>
          <p:cNvSpPr txBox="1"/>
          <p:nvPr userDrawn="1"/>
        </p:nvSpPr>
        <p:spPr>
          <a:xfrm>
            <a:off x="1150143" y="583523"/>
            <a:ext cx="16006572" cy="109728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sz="2400"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1797F9BD-5624-44A9-A586-BE23136FC0D3}"/>
              </a:ext>
            </a:extLst>
          </p:cNvPr>
          <p:cNvSpPr txBox="1"/>
          <p:nvPr userDrawn="1"/>
        </p:nvSpPr>
        <p:spPr>
          <a:xfrm>
            <a:off x="1150145" y="2446339"/>
            <a:ext cx="11981909" cy="2215991"/>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sz="1800" dirty="0"/>
              <a:t>The notice is available at the </a:t>
            </a:r>
            <a:r>
              <a:rPr lang="en-US" sz="1800" u="sng" dirty="0">
                <a:solidFill>
                  <a:srgbClr val="00688C"/>
                </a:solidFill>
                <a:hlinkClick r:id="rId3">
                  <a:extLst>
                    <a:ext uri="{A12FA001-AC4F-418D-AE19-62706E023703}">
                      <ahyp:hlinkClr xmlns:ahyp="http://schemas.microsoft.com/office/drawing/2018/hyperlinkcolor" val="tx"/>
                    </a:ext>
                  </a:extLst>
                </a:hlinkClick>
              </a:rPr>
              <a:t>Safe Harbor Confluence Page</a:t>
            </a:r>
            <a:endParaRPr lang="en-US" sz="1800" dirty="0">
              <a:solidFill>
                <a:srgbClr val="00688C"/>
              </a:solidFill>
            </a:endParaRPr>
          </a:p>
          <a:p>
            <a:r>
              <a:rPr lang="en-US" sz="1800" dirty="0"/>
              <a:t>Contact for Forward Looking Statement: </a:t>
            </a:r>
            <a:r>
              <a:rPr lang="en-US" sz="1800" u="sng" dirty="0">
                <a:solidFill>
                  <a:srgbClr val="00688C"/>
                </a:solidFill>
                <a:hlinkClick r:id="rId4">
                  <a:extLst>
                    <a:ext uri="{A12FA001-AC4F-418D-AE19-62706E023703}">
                      <ahyp:hlinkClr xmlns:ahyp="http://schemas.microsoft.com/office/drawing/2018/hyperlinkcolor" val="tx"/>
                    </a:ext>
                  </a:extLst>
                </a:hlinkClick>
              </a:rPr>
              <a:t>quietperiod_ww_grp@oracle.com</a:t>
            </a:r>
            <a:endParaRPr lang="en-US" sz="1800" dirty="0">
              <a:solidFill>
                <a:srgbClr val="00688C"/>
              </a:solidFill>
            </a:endParaRPr>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p:nvSpPr>
        <p:spPr>
          <a:xfrm>
            <a:off x="0" y="0"/>
            <a:ext cx="18288000" cy="9144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p:nvSpPr>
        <p:spPr>
          <a:xfrm>
            <a:off x="1313034" y="7380010"/>
            <a:ext cx="14974716" cy="960983"/>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1152145" y="3128244"/>
            <a:ext cx="14975679" cy="299052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1152145" y="6986195"/>
            <a:ext cx="14975679" cy="332461"/>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1152145" y="7419561"/>
            <a:ext cx="14975679" cy="704756"/>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1152144" y="1273677"/>
            <a:ext cx="3883818" cy="1475876"/>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p:nvSpPr>
        <p:spPr>
          <a:xfrm>
            <a:off x="1152146" y="6439373"/>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4455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p:nvPicPr>
        <p:blipFill rotWithShape="1">
          <a:blip r:embed="rId2">
            <a:extLst>
              <a:ext uri="{28A0092B-C50C-407E-A947-70E740481C1C}">
                <a14:useLocalDpi xmlns:a14="http://schemas.microsoft.com/office/drawing/2010/main" val="0"/>
              </a:ext>
            </a:extLst>
          </a:blip>
          <a:srcRect l="12447"/>
          <a:stretch/>
        </p:blipFill>
        <p:spPr>
          <a:xfrm>
            <a:off x="0" y="338667"/>
            <a:ext cx="7700772" cy="8834803"/>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338667"/>
            <a:ext cx="7700772" cy="8834803"/>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8145819" y="6214975"/>
            <a:ext cx="9473967" cy="290792"/>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8145819" y="6602791"/>
            <a:ext cx="9473967" cy="704756"/>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8145819" y="2467522"/>
            <a:ext cx="9473967" cy="3002049"/>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p:nvSpPr>
        <p:spPr>
          <a:xfrm>
            <a:off x="8145819" y="5790179"/>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2117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 y="0"/>
            <a:ext cx="18288000" cy="9144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p:nvSpPr>
        <p:spPr>
          <a:xfrm>
            <a:off x="17034405" y="7325915"/>
            <a:ext cx="152274" cy="7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2295322" y="1469292"/>
            <a:ext cx="13748241" cy="3967115"/>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2295322" y="6183320"/>
            <a:ext cx="13748241" cy="332461"/>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2295322" y="6616686"/>
            <a:ext cx="13748241" cy="704756"/>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p:nvSpPr>
        <p:spPr>
          <a:xfrm>
            <a:off x="2295323" y="5738259"/>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950433" y="8466293"/>
            <a:ext cx="579665" cy="486833"/>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p:nvSpPr>
        <p:spPr>
          <a:xfrm>
            <a:off x="1416777" y="8595440"/>
            <a:ext cx="8976633"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p:nvPicPr>
        <p:blipFill>
          <a:blip r:embed="rId3"/>
          <a:stretch>
            <a:fillRect/>
          </a:stretch>
        </p:blipFill>
        <p:spPr>
          <a:xfrm>
            <a:off x="17155797" y="8475133"/>
            <a:ext cx="752475" cy="668867"/>
          </a:xfrm>
          <a:prstGeom prst="rect">
            <a:avLst/>
          </a:prstGeom>
        </p:spPr>
      </p:pic>
    </p:spTree>
    <p:extLst>
      <p:ext uri="{BB962C8B-B14F-4D97-AF65-F5344CB8AC3E}">
        <p14:creationId xmlns:p14="http://schemas.microsoft.com/office/powerpoint/2010/main" val="376810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9505776" y="6001001"/>
            <a:ext cx="8782227" cy="314300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152145" y="1044037"/>
            <a:ext cx="14831751" cy="1125460"/>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p:nvSpPr>
        <p:spPr>
          <a:xfrm>
            <a:off x="1152144" y="2490104"/>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a:t>Copyright © 2021 Oracle and/or its affiliates  |  Confidential: Internal</a:t>
            </a:r>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3497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9505776" y="6001001"/>
            <a:ext cx="8782227" cy="314300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152145" y="1044037"/>
            <a:ext cx="14831751" cy="1125460"/>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152144" y="3051412"/>
            <a:ext cx="14831753" cy="4480496"/>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p:nvSpPr>
        <p:spPr>
          <a:xfrm>
            <a:off x="1152144" y="2490104"/>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Copyright © 2021 Oracle and/or its affiliates  |  Confidential: Internal</a:t>
            </a:r>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6913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9505776" y="6001001"/>
            <a:ext cx="8782227" cy="314300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1152143" y="1044037"/>
            <a:ext cx="15315446" cy="1125460"/>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1152144" y="2490104"/>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1152143" y="3052236"/>
            <a:ext cx="7543800" cy="4144433"/>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8923788" y="3052236"/>
            <a:ext cx="7543800" cy="4144433"/>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05212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9505776" y="6001001"/>
            <a:ext cx="8782227" cy="314300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1152143" y="1044037"/>
            <a:ext cx="15315446" cy="1125460"/>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1152144" y="2490104"/>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1152144" y="3052236"/>
            <a:ext cx="4907205" cy="4144433"/>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6356263" y="3052236"/>
            <a:ext cx="4907205" cy="4144433"/>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11560384" y="3052236"/>
            <a:ext cx="4907205" cy="4144433"/>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74406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9505776" y="6001001"/>
            <a:ext cx="8782227" cy="314300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1152143" y="1044037"/>
            <a:ext cx="15315446" cy="1125460"/>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1152144" y="2490104"/>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3306370" y="5549367"/>
            <a:ext cx="5361183" cy="1556887"/>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11106406" y="3028193"/>
            <a:ext cx="5361183" cy="1556887"/>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11106406" y="5549367"/>
            <a:ext cx="5361183" cy="1556887"/>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3306370" y="3037998"/>
            <a:ext cx="5361183" cy="1556887"/>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0355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144000" y="2"/>
            <a:ext cx="9144000" cy="9143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1141931" y="3033556"/>
            <a:ext cx="2633507" cy="12192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1141930" y="4308861"/>
            <a:ext cx="6556730" cy="12192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p:nvPicPr>
        <p:blipFill>
          <a:blip r:embed="rId4"/>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9093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0"/>
            <a:ext cx="9144000" cy="9144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9144000" y="0"/>
            <a:ext cx="9144000" cy="9144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1152144" y="3128244"/>
            <a:ext cx="6386589" cy="299052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1152144" y="6986195"/>
            <a:ext cx="6386589" cy="332461"/>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1152144" y="7419561"/>
            <a:ext cx="6386589" cy="704756"/>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p:nvSpPr>
        <p:spPr>
          <a:xfrm>
            <a:off x="1152144" y="6439373"/>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p:nvPicPr>
        <p:blipFill>
          <a:blip r:embed="rId3"/>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7297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9306024" y="4572000"/>
            <a:ext cx="8981976" cy="3716669"/>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
        <p:nvSpPr>
          <p:cNvPr id="9" name="Title">
            <a:extLst>
              <a:ext uri="{FF2B5EF4-FFF2-40B4-BE49-F238E27FC236}">
                <a16:creationId xmlns:a16="http://schemas.microsoft.com/office/drawing/2014/main" id="{DBE17E23-83CA-42FE-BBEB-EA1F382FD97B}"/>
              </a:ext>
            </a:extLst>
          </p:cNvPr>
          <p:cNvSpPr txBox="1"/>
          <p:nvPr userDrawn="1"/>
        </p:nvSpPr>
        <p:spPr>
          <a:xfrm>
            <a:off x="1150143" y="583517"/>
            <a:ext cx="16006572" cy="109728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sz="2400"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98590942-B202-4AFF-AF73-7A7248A0FFB1}"/>
              </a:ext>
            </a:extLst>
          </p:cNvPr>
          <p:cNvSpPr txBox="1"/>
          <p:nvPr userDrawn="1"/>
        </p:nvSpPr>
        <p:spPr>
          <a:xfrm>
            <a:off x="1150145" y="2446334"/>
            <a:ext cx="11981909" cy="2215991"/>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sz="1800" dirty="0"/>
              <a:t>The notice is available at the </a:t>
            </a:r>
            <a:r>
              <a:rPr lang="en-US" sz="1800" u="sng" dirty="0">
                <a:solidFill>
                  <a:srgbClr val="F0CC71"/>
                </a:solidFill>
                <a:hlinkClick r:id="rId3">
                  <a:extLst>
                    <a:ext uri="{A12FA001-AC4F-418D-AE19-62706E023703}">
                      <ahyp:hlinkClr xmlns:ahyp="http://schemas.microsoft.com/office/drawing/2018/hyperlinkcolor" val="tx"/>
                    </a:ext>
                  </a:extLst>
                </a:hlinkClick>
              </a:rPr>
              <a:t>Safe Harbor Confluence Page</a:t>
            </a:r>
            <a:endParaRPr lang="en-US" sz="1800" dirty="0">
              <a:solidFill>
                <a:srgbClr val="F0CC71"/>
              </a:solidFill>
            </a:endParaRPr>
          </a:p>
          <a:p>
            <a:r>
              <a:rPr lang="en-US" sz="1800" dirty="0"/>
              <a:t>Contact for Forward Looking Statement: </a:t>
            </a:r>
            <a:r>
              <a:rPr lang="en-US" sz="1800" u="sng" dirty="0">
                <a:solidFill>
                  <a:srgbClr val="F0CC71"/>
                </a:solidFill>
                <a:hlinkClick r:id="rId4">
                  <a:extLst>
                    <a:ext uri="{A12FA001-AC4F-418D-AE19-62706E023703}">
                      <ahyp:hlinkClr xmlns:ahyp="http://schemas.microsoft.com/office/drawing/2018/hyperlinkcolor" val="tx"/>
                    </a:ext>
                  </a:extLst>
                </a:hlinkClick>
              </a:rPr>
              <a:t>quietperiod_ww_grp@oracle.com</a:t>
            </a:r>
            <a:endParaRPr lang="en-US" sz="1800" dirty="0">
              <a:solidFill>
                <a:srgbClr val="F0CC71"/>
              </a:solidFill>
            </a:endParaRPr>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9144000" y="0"/>
            <a:ext cx="9144000" cy="9144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0"/>
            <a:ext cx="9144000" cy="9144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1152144" y="3128244"/>
            <a:ext cx="6386589" cy="299052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1152144" y="6986195"/>
            <a:ext cx="6386589" cy="332461"/>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1152144" y="7419561"/>
            <a:ext cx="6386589" cy="704756"/>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p:nvSpPr>
        <p:spPr>
          <a:xfrm>
            <a:off x="1152144" y="6439373"/>
            <a:ext cx="466344" cy="487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9144000" y="0"/>
            <a:ext cx="9144000" cy="9144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p:nvPicPr>
        <p:blipFill>
          <a:blip r:embed="rId3"/>
          <a:stretch>
            <a:fillRect/>
          </a:stretch>
        </p:blipFill>
        <p:spPr>
          <a:xfrm>
            <a:off x="17155797" y="8475133"/>
            <a:ext cx="752475" cy="668867"/>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Copyright © 2021 Oracle and/or its affiliates  |  Confidential: Internal</a:t>
            </a:r>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7842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7424" y="1509824"/>
            <a:ext cx="2287340" cy="42672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527045" y="3278973"/>
            <a:ext cx="15238476" cy="1367896"/>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527045" y="4702190"/>
            <a:ext cx="15238476" cy="454996"/>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547430" y="544013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527046" y="5780953"/>
            <a:ext cx="7616955" cy="355055"/>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527046" y="623107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4160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1417424" y="1509826"/>
            <a:ext cx="2287340" cy="42671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527045" y="3278973"/>
            <a:ext cx="15238476" cy="1367896"/>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527045" y="4692739"/>
            <a:ext cx="15238476" cy="454996"/>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547430" y="544013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527046" y="5780953"/>
            <a:ext cx="7616955" cy="355055"/>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527046" y="623107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29415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83065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0" userDrawn="1">
          <p15:clr>
            <a:srgbClr val="FBAE40"/>
          </p15:clr>
        </p15:guide>
        <p15:guide id="2" pos="720" userDrawn="1">
          <p15:clr>
            <a:srgbClr val="FBAE40"/>
          </p15:clr>
        </p15:guide>
        <p15:guide id="3" pos="930" userDrawn="1">
          <p15:clr>
            <a:srgbClr val="FBAE40"/>
          </p15:clr>
        </p15:guide>
        <p15:guide id="4" orient="horz" pos="134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val="1"/>
              </a:ext>
            </a:extLst>
          </p:cNvPr>
          <p:cNvCxnSpPr>
            <a:cxnSpLocks/>
          </p:cNvCxnSpPr>
          <p:nvPr userDrawn="1"/>
        </p:nvCxnSpPr>
        <p:spPr>
          <a:xfrm flipH="1">
            <a:off x="1152143" y="2061153"/>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1150307" y="2440044"/>
            <a:ext cx="16006572" cy="5702773"/>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35344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a:xfrm>
            <a:off x="11790726" y="21566"/>
            <a:ext cx="6497277" cy="340323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7424" y="1509824"/>
            <a:ext cx="2287340" cy="42672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527045" y="3278973"/>
            <a:ext cx="15238476" cy="1367896"/>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527045" y="4692739"/>
            <a:ext cx="15238476" cy="454996"/>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534907" y="5449135"/>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527046" y="5795232"/>
            <a:ext cx="7616955" cy="355055"/>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527046" y="624535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27410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11790724" y="33879"/>
            <a:ext cx="6497277" cy="340324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1417424" y="1509826"/>
            <a:ext cx="2287340" cy="42671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527045" y="3278973"/>
            <a:ext cx="15238476" cy="1367896"/>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527045" y="4692739"/>
            <a:ext cx="15238476" cy="454996"/>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534907" y="5449135"/>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527046" y="5795232"/>
            <a:ext cx="7616955" cy="355055"/>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527046" y="6245357"/>
            <a:ext cx="7616955" cy="1193575"/>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878228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9306024" y="4697229"/>
            <a:ext cx="8981976" cy="3525284"/>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
        <p:nvSpPr>
          <p:cNvPr id="9" name="Title">
            <a:extLst>
              <a:ext uri="{FF2B5EF4-FFF2-40B4-BE49-F238E27FC236}">
                <a16:creationId xmlns:a16="http://schemas.microsoft.com/office/drawing/2014/main" id="{E675BE2B-C27E-4CED-BCE9-B962CB55638E}"/>
              </a:ext>
            </a:extLst>
          </p:cNvPr>
          <p:cNvSpPr txBox="1"/>
          <p:nvPr userDrawn="1"/>
        </p:nvSpPr>
        <p:spPr>
          <a:xfrm>
            <a:off x="1150143" y="583523"/>
            <a:ext cx="16006572" cy="109728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sz="2400"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1797F9BD-5624-44A9-A586-BE23136FC0D3}"/>
              </a:ext>
            </a:extLst>
          </p:cNvPr>
          <p:cNvSpPr txBox="1"/>
          <p:nvPr userDrawn="1"/>
        </p:nvSpPr>
        <p:spPr>
          <a:xfrm>
            <a:off x="1150145" y="2446339"/>
            <a:ext cx="11981909" cy="2215991"/>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sz="1800" dirty="0"/>
              <a:t>The notice is available at the </a:t>
            </a:r>
            <a:r>
              <a:rPr lang="en-US" sz="1800" u="sng" dirty="0">
                <a:solidFill>
                  <a:srgbClr val="00688C"/>
                </a:solidFill>
                <a:hlinkClick r:id="rId3">
                  <a:extLst>
                    <a:ext uri="{A12FA001-AC4F-418D-AE19-62706E023703}">
                      <ahyp:hlinkClr xmlns:ahyp="http://schemas.microsoft.com/office/drawing/2018/hyperlinkcolor" val="tx"/>
                    </a:ext>
                  </a:extLst>
                </a:hlinkClick>
              </a:rPr>
              <a:t>Safe Harbor Confluence Page</a:t>
            </a:r>
            <a:endParaRPr lang="en-US" sz="1800" dirty="0">
              <a:solidFill>
                <a:srgbClr val="00688C"/>
              </a:solidFill>
            </a:endParaRPr>
          </a:p>
          <a:p>
            <a:r>
              <a:rPr lang="en-US" sz="1800" dirty="0"/>
              <a:t>Contact for Forward Looking Statement: </a:t>
            </a:r>
            <a:r>
              <a:rPr lang="en-US" sz="1800" u="sng" dirty="0">
                <a:solidFill>
                  <a:srgbClr val="00688C"/>
                </a:solidFill>
                <a:hlinkClick r:id="rId4">
                  <a:extLst>
                    <a:ext uri="{A12FA001-AC4F-418D-AE19-62706E023703}">
                      <ahyp:hlinkClr xmlns:ahyp="http://schemas.microsoft.com/office/drawing/2018/hyperlinkcolor" val="tx"/>
                    </a:ext>
                  </a:extLst>
                </a:hlinkClick>
              </a:rPr>
              <a:t>quietperiod_ww_grp@oracle.com</a:t>
            </a:r>
            <a:endParaRPr lang="en-US" sz="1800" dirty="0">
              <a:solidFill>
                <a:srgbClr val="00688C"/>
              </a:solidFill>
            </a:endParaRPr>
          </a:p>
        </p:txBody>
      </p:sp>
    </p:spTree>
    <p:extLst>
      <p:ext uri="{BB962C8B-B14F-4D97-AF65-F5344CB8AC3E}">
        <p14:creationId xmlns:p14="http://schemas.microsoft.com/office/powerpoint/2010/main" val="69660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9306024" y="4572000"/>
            <a:ext cx="8981976" cy="3716669"/>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2021 Oracle and/or its affiliates  |  Confidential: Internal</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
        <p:nvSpPr>
          <p:cNvPr id="9" name="Title">
            <a:extLst>
              <a:ext uri="{FF2B5EF4-FFF2-40B4-BE49-F238E27FC236}">
                <a16:creationId xmlns:a16="http://schemas.microsoft.com/office/drawing/2014/main" id="{DBE17E23-83CA-42FE-BBEB-EA1F382FD97B}"/>
              </a:ext>
            </a:extLst>
          </p:cNvPr>
          <p:cNvSpPr txBox="1"/>
          <p:nvPr userDrawn="1"/>
        </p:nvSpPr>
        <p:spPr>
          <a:xfrm>
            <a:off x="1150143" y="583517"/>
            <a:ext cx="16006572" cy="109728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sz="2400"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98590942-B202-4AFF-AF73-7A7248A0FFB1}"/>
              </a:ext>
            </a:extLst>
          </p:cNvPr>
          <p:cNvSpPr txBox="1"/>
          <p:nvPr userDrawn="1"/>
        </p:nvSpPr>
        <p:spPr>
          <a:xfrm>
            <a:off x="1150145" y="2446334"/>
            <a:ext cx="11981909" cy="2215991"/>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sz="1800" dirty="0"/>
              <a:t>The notice is available at the </a:t>
            </a:r>
            <a:r>
              <a:rPr lang="en-US" sz="1800" u="sng" dirty="0">
                <a:solidFill>
                  <a:srgbClr val="F0CC71"/>
                </a:solidFill>
                <a:hlinkClick r:id="rId3">
                  <a:extLst>
                    <a:ext uri="{A12FA001-AC4F-418D-AE19-62706E023703}">
                      <ahyp:hlinkClr xmlns:ahyp="http://schemas.microsoft.com/office/drawing/2018/hyperlinkcolor" val="tx"/>
                    </a:ext>
                  </a:extLst>
                </a:hlinkClick>
              </a:rPr>
              <a:t>Safe Harbor Confluence Page</a:t>
            </a:r>
            <a:endParaRPr lang="en-US" sz="1800" dirty="0">
              <a:solidFill>
                <a:srgbClr val="F0CC71"/>
              </a:solidFill>
            </a:endParaRPr>
          </a:p>
          <a:p>
            <a:r>
              <a:rPr lang="en-US" sz="1800" dirty="0"/>
              <a:t>Contact for Forward Looking Statement: </a:t>
            </a:r>
            <a:r>
              <a:rPr lang="en-US" sz="1800" u="sng" dirty="0">
                <a:solidFill>
                  <a:srgbClr val="F0CC71"/>
                </a:solidFill>
                <a:hlinkClick r:id="rId4">
                  <a:extLst>
                    <a:ext uri="{A12FA001-AC4F-418D-AE19-62706E023703}">
                      <ahyp:hlinkClr xmlns:ahyp="http://schemas.microsoft.com/office/drawing/2018/hyperlinkcolor" val="tx"/>
                    </a:ext>
                  </a:extLst>
                </a:hlinkClick>
              </a:rPr>
              <a:t>quietperiod_ww_grp@oracle.com</a:t>
            </a:r>
            <a:endParaRPr lang="en-US" sz="1800" dirty="0">
              <a:solidFill>
                <a:srgbClr val="F0CC71"/>
              </a:solidFill>
            </a:endParaRPr>
          </a:p>
        </p:txBody>
      </p:sp>
    </p:spTree>
    <p:extLst>
      <p:ext uri="{BB962C8B-B14F-4D97-AF65-F5344CB8AC3E}">
        <p14:creationId xmlns:p14="http://schemas.microsoft.com/office/powerpoint/2010/main" val="3049375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7315200" cy="9144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7690106" y="3135632"/>
            <a:ext cx="9445751" cy="109728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7690104" y="454426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7690104" y="4882875"/>
            <a:ext cx="9445752" cy="1509981"/>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42389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7315200" cy="9144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7690106" y="3135632"/>
            <a:ext cx="9445751" cy="109728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7690104" y="454426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7690104" y="4882875"/>
            <a:ext cx="9445752" cy="1509981"/>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7315200" cy="9144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7690106" y="3135632"/>
            <a:ext cx="9445751" cy="109728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7690104" y="4544269"/>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7690104" y="4882875"/>
            <a:ext cx="9445752" cy="1509981"/>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2021 Oracle and/or its affiliates  |  Confidential: Internal</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1055841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8328424" y="5858635"/>
            <a:ext cx="9200625" cy="2284184"/>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152143" y="2444997"/>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2057117" y="2397321"/>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2057117" y="3089584"/>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2057117" y="3781847"/>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2057117" y="4474109"/>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2057117" y="5166372"/>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50782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8328424" y="5992493"/>
            <a:ext cx="9200625" cy="2150327"/>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152143" y="2435547"/>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2057117" y="2397321"/>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2057117" y="3089584"/>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2057117" y="3781847"/>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2057117" y="4474109"/>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2057117" y="5166372"/>
            <a:ext cx="15078740"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1768905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8328424" y="5896702"/>
            <a:ext cx="9200625" cy="224611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1152143" y="2435547"/>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2057117"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2057117"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2057117"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2057117"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2057117"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9144003" y="2503591"/>
            <a:ext cx="0" cy="563922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9515810" y="2435547"/>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10420784"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9515810" y="3127779"/>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10420784"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9515810" y="3820011"/>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10420784"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9515810" y="4512243"/>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10420784"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9515810" y="5204472"/>
            <a:ext cx="659930" cy="527416"/>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10420784"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271918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032" b="23141"/>
          <a:stretch/>
        </p:blipFill>
        <p:spPr bwMode="invGray">
          <a:xfrm>
            <a:off x="8328424" y="5896703"/>
            <a:ext cx="9200625" cy="2246116"/>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1152143" y="2435547"/>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2057117"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1152143" y="3127779"/>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2057117"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1152143" y="3820011"/>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2057117"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1152143" y="4512243"/>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2057117"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2057117"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1152143" y="5204472"/>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9144003" y="2503591"/>
            <a:ext cx="0" cy="563922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9515810" y="2435547"/>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10420784" y="2397321"/>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9515810" y="3127779"/>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10420784" y="3089584"/>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9515810" y="3820011"/>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10420784" y="3781847"/>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9515810" y="4512243"/>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10420784" y="4474109"/>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9515810" y="5204472"/>
            <a:ext cx="659930" cy="527416"/>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10420784" y="5166372"/>
            <a:ext cx="6707408" cy="527416"/>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1473254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2"/>
            <a:ext cx="18288000" cy="9143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1153313" y="2438402"/>
            <a:ext cx="16006572" cy="2701929"/>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1162050" y="5558671"/>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1143000" y="6053667"/>
            <a:ext cx="8000999" cy="355055"/>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1143000" y="6503791"/>
            <a:ext cx="8000999" cy="1193575"/>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137017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8288000" cy="9144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1153313" y="2438400"/>
            <a:ext cx="16006572" cy="261780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1162050" y="5558671"/>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1143000" y="6053667"/>
            <a:ext cx="8000999" cy="355055"/>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1143000" y="6503791"/>
            <a:ext cx="8000999" cy="1193575"/>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7622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7315200" cy="9144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7690100" y="4230924"/>
            <a:ext cx="9469784" cy="1477328"/>
          </a:xfrm>
          <a:noFill/>
        </p:spPr>
        <p:txBody>
          <a:bodyPr vert="horz" wrap="square" lIns="0" tIns="0" rIns="0" bIns="0" rtlCol="0" anchor="b" anchorCtr="0">
            <a:spAutoFit/>
          </a:bodyPr>
          <a:lstStyle>
            <a:lvl1pPr>
              <a:lnSpc>
                <a:spcPct val="100000"/>
              </a:lnSpc>
              <a:defRPr lang="en-US" sz="32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7698642" y="6155365"/>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7690101" y="6644182"/>
            <a:ext cx="9450324" cy="355055"/>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7690101" y="7094306"/>
            <a:ext cx="9450324" cy="1048513"/>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334681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7315200" cy="9144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7679469" y="4231589"/>
            <a:ext cx="9450324" cy="1477328"/>
          </a:xfrm>
          <a:noFill/>
        </p:spPr>
        <p:txBody>
          <a:bodyPr vert="horz" wrap="square" lIns="0" tIns="0" rIns="0" bIns="0" rtlCol="0" anchor="b" anchorCtr="0">
            <a:sp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7698642" y="6155365"/>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7690101" y="6644182"/>
            <a:ext cx="9450324" cy="355055"/>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7690101" y="7094306"/>
            <a:ext cx="9450324" cy="1048513"/>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spTree>
    <p:extLst>
      <p:ext uri="{BB962C8B-B14F-4D97-AF65-F5344CB8AC3E}">
        <p14:creationId xmlns:p14="http://schemas.microsoft.com/office/powerpoint/2010/main" val="370678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8288000" cy="9144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529235" y="5553583"/>
            <a:ext cx="46634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519496" y="3182112"/>
            <a:ext cx="15246024" cy="1975104"/>
          </a:xfrm>
          <a:noFill/>
        </p:spPr>
        <p:txBody>
          <a:bodyPr vert="horz" wrap="square" lIns="0" tIns="0" rIns="0" bIns="0" rtlCol="0" anchor="b" anchorCtr="0">
            <a:noAutofit/>
          </a:bodyPr>
          <a:lstStyle>
            <a:lvl1pPr>
              <a:defRPr lang="en-US" sz="3200" b="0" dirty="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527046" y="6049434"/>
            <a:ext cx="7616955" cy="355055"/>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527046" y="6499558"/>
            <a:ext cx="7616955" cy="1193575"/>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2021 Oracle and/or its affiliates  |  Confidential: Internal</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182125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jpe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image" Target="../media/image25.jp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theme" Target="../theme/theme2.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06.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55" Type="http://schemas.openxmlformats.org/officeDocument/2006/relationships/slideLayout" Target="../slideLayouts/slideLayout135.xml"/><Relationship Id="rId63" Type="http://schemas.openxmlformats.org/officeDocument/2006/relationships/slideLayout" Target="../slideLayouts/slideLayout14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3" Type="http://schemas.openxmlformats.org/officeDocument/2006/relationships/slideLayout" Target="../slideLayouts/slideLayout133.xml"/><Relationship Id="rId58" Type="http://schemas.openxmlformats.org/officeDocument/2006/relationships/slideLayout" Target="../slideLayouts/slideLayout138.xml"/><Relationship Id="rId66" Type="http://schemas.openxmlformats.org/officeDocument/2006/relationships/image" Target="../media/image2.jpeg"/><Relationship Id="rId5" Type="http://schemas.openxmlformats.org/officeDocument/2006/relationships/slideLayout" Target="../slideLayouts/slideLayout85.xml"/><Relationship Id="rId61" Type="http://schemas.openxmlformats.org/officeDocument/2006/relationships/slideLayout" Target="../slideLayouts/slideLayout141.xml"/><Relationship Id="rId19" Type="http://schemas.openxmlformats.org/officeDocument/2006/relationships/slideLayout" Target="../slideLayouts/slideLayout9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56" Type="http://schemas.openxmlformats.org/officeDocument/2006/relationships/slideLayout" Target="../slideLayouts/slideLayout136.xml"/><Relationship Id="rId64" Type="http://schemas.openxmlformats.org/officeDocument/2006/relationships/theme" Target="../theme/theme3.x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59" Type="http://schemas.openxmlformats.org/officeDocument/2006/relationships/slideLayout" Target="../slideLayouts/slideLayout139.xml"/><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54" Type="http://schemas.openxmlformats.org/officeDocument/2006/relationships/slideLayout" Target="../slideLayouts/slideLayout134.xml"/><Relationship Id="rId62" Type="http://schemas.openxmlformats.org/officeDocument/2006/relationships/slideLayout" Target="../slideLayouts/slideLayout14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57" Type="http://schemas.openxmlformats.org/officeDocument/2006/relationships/slideLayout" Target="../slideLayouts/slideLayout137.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 Id="rId60" Type="http://schemas.openxmlformats.org/officeDocument/2006/relationships/slideLayout" Target="../slideLayouts/slideLayout140.xml"/><Relationship Id="rId65" Type="http://schemas.openxmlformats.org/officeDocument/2006/relationships/image" Target="../media/image1.emf"/><Relationship Id="rId4" Type="http://schemas.openxmlformats.org/officeDocument/2006/relationships/slideLayout" Target="../slideLayouts/slideLayout84.xml"/><Relationship Id="rId9" Type="http://schemas.openxmlformats.org/officeDocument/2006/relationships/slideLayout" Target="../slideLayouts/slideLayout89.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9" Type="http://schemas.openxmlformats.org/officeDocument/2006/relationships/slideLayout" Target="../slideLayouts/slideLayout11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slideLayout" Target="../slideLayouts/slideLayout185.xml"/><Relationship Id="rId47" Type="http://schemas.openxmlformats.org/officeDocument/2006/relationships/slideLayout" Target="../slideLayouts/slideLayout190.xml"/><Relationship Id="rId50" Type="http://schemas.openxmlformats.org/officeDocument/2006/relationships/slideLayout" Target="../slideLayouts/slideLayout193.xml"/><Relationship Id="rId55" Type="http://schemas.openxmlformats.org/officeDocument/2006/relationships/slideLayout" Target="../slideLayouts/slideLayout198.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9" Type="http://schemas.openxmlformats.org/officeDocument/2006/relationships/slideLayout" Target="../slideLayouts/slideLayout172.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45" Type="http://schemas.openxmlformats.org/officeDocument/2006/relationships/slideLayout" Target="../slideLayouts/slideLayout188.xml"/><Relationship Id="rId53" Type="http://schemas.openxmlformats.org/officeDocument/2006/relationships/slideLayout" Target="../slideLayouts/slideLayout196.xml"/><Relationship Id="rId58" Type="http://schemas.openxmlformats.org/officeDocument/2006/relationships/slideLayout" Target="../slideLayouts/slideLayout201.xml"/><Relationship Id="rId5" Type="http://schemas.openxmlformats.org/officeDocument/2006/relationships/slideLayout" Target="../slideLayouts/slideLayout148.xml"/><Relationship Id="rId61" Type="http://schemas.openxmlformats.org/officeDocument/2006/relationships/image" Target="../media/image1.emf"/><Relationship Id="rId19" Type="http://schemas.openxmlformats.org/officeDocument/2006/relationships/slideLayout" Target="../slideLayouts/slideLayout16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slideLayout" Target="../slideLayouts/slideLayout186.xml"/><Relationship Id="rId48" Type="http://schemas.openxmlformats.org/officeDocument/2006/relationships/slideLayout" Target="../slideLayouts/slideLayout191.xml"/><Relationship Id="rId56" Type="http://schemas.openxmlformats.org/officeDocument/2006/relationships/slideLayout" Target="../slideLayouts/slideLayout199.xml"/><Relationship Id="rId8" Type="http://schemas.openxmlformats.org/officeDocument/2006/relationships/slideLayout" Target="../slideLayouts/slideLayout151.xml"/><Relationship Id="rId51" Type="http://schemas.openxmlformats.org/officeDocument/2006/relationships/slideLayout" Target="../slideLayouts/slideLayout194.xml"/><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 Id="rId46" Type="http://schemas.openxmlformats.org/officeDocument/2006/relationships/slideLayout" Target="../slideLayouts/slideLayout189.xml"/><Relationship Id="rId59" Type="http://schemas.openxmlformats.org/officeDocument/2006/relationships/slideLayout" Target="../slideLayouts/slideLayout202.xml"/><Relationship Id="rId20" Type="http://schemas.openxmlformats.org/officeDocument/2006/relationships/slideLayout" Target="../slideLayouts/slideLayout163.xml"/><Relationship Id="rId41" Type="http://schemas.openxmlformats.org/officeDocument/2006/relationships/slideLayout" Target="../slideLayouts/slideLayout184.xml"/><Relationship Id="rId54" Type="http://schemas.openxmlformats.org/officeDocument/2006/relationships/slideLayout" Target="../slideLayouts/slideLayout197.xml"/><Relationship Id="rId62" Type="http://schemas.openxmlformats.org/officeDocument/2006/relationships/image" Target="../media/image2.jpe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49" Type="http://schemas.openxmlformats.org/officeDocument/2006/relationships/slideLayout" Target="../slideLayouts/slideLayout192.xml"/><Relationship Id="rId57" Type="http://schemas.openxmlformats.org/officeDocument/2006/relationships/slideLayout" Target="../slideLayouts/slideLayout200.xml"/><Relationship Id="rId10" Type="http://schemas.openxmlformats.org/officeDocument/2006/relationships/slideLayout" Target="../slideLayouts/slideLayout153.xml"/><Relationship Id="rId31" Type="http://schemas.openxmlformats.org/officeDocument/2006/relationships/slideLayout" Target="../slideLayouts/slideLayout174.xml"/><Relationship Id="rId44" Type="http://schemas.openxmlformats.org/officeDocument/2006/relationships/slideLayout" Target="../slideLayouts/slideLayout187.xml"/><Relationship Id="rId52" Type="http://schemas.openxmlformats.org/officeDocument/2006/relationships/slideLayout" Target="../slideLayouts/slideLayout195.xml"/><Relationship Id="rId60" Type="http://schemas.openxmlformats.org/officeDocument/2006/relationships/theme" Target="../theme/theme4.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3"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userDrawn="1"/>
        </p:nvPicPr>
        <p:blipFill>
          <a:blip r:embed="rId64"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val="1"/>
              </a:ext>
            </a:extLst>
          </p:cNvPr>
          <p:cNvCxnSpPr>
            <a:cxnSpLocks/>
          </p:cNvCxnSpPr>
          <p:nvPr userDrawn="1"/>
        </p:nvCxnSpPr>
        <p:spPr>
          <a:xfrm flipH="1">
            <a:off x="1152143" y="2061151"/>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1153313" y="677333"/>
            <a:ext cx="16006572" cy="109728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1153313" y="2440312"/>
            <a:ext cx="16006572" cy="5702507"/>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10309707" y="8567472"/>
            <a:ext cx="4114800" cy="484667"/>
          </a:xfrm>
          <a:prstGeom prst="rect">
            <a:avLst/>
          </a:prstGeom>
        </p:spPr>
        <p:txBody>
          <a:bodyPr vert="horz" lIns="0" tIns="0" rIns="0" bIns="0" rtlCol="0" anchor="ctr"/>
          <a:lstStyle>
            <a:lvl1pPr>
              <a:defRPr lang="en-US" sz="10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904" r:id="rId2"/>
    <p:sldLayoutId id="2147483898" r:id="rId3"/>
    <p:sldLayoutId id="2147483905" r:id="rId4"/>
    <p:sldLayoutId id="2147483746" r:id="rId5"/>
    <p:sldLayoutId id="2147483893" r:id="rId6"/>
    <p:sldLayoutId id="2147483814" r:id="rId7"/>
    <p:sldLayoutId id="2147483906" r:id="rId8"/>
    <p:sldLayoutId id="2147483749" r:id="rId9"/>
    <p:sldLayoutId id="2147483908" r:id="rId10"/>
    <p:sldLayoutId id="2147483750" r:id="rId11"/>
    <p:sldLayoutId id="2147483946" r:id="rId12"/>
    <p:sldLayoutId id="2147483779" r:id="rId13"/>
    <p:sldLayoutId id="2147483947" r:id="rId14"/>
    <p:sldLayoutId id="2147483751" r:id="rId15"/>
    <p:sldLayoutId id="2147483945" r:id="rId16"/>
    <p:sldLayoutId id="2147483752" r:id="rId17"/>
    <p:sldLayoutId id="2147483912" r:id="rId18"/>
    <p:sldLayoutId id="2147483753" r:id="rId19"/>
    <p:sldLayoutId id="2147483913" r:id="rId20"/>
    <p:sldLayoutId id="2147483756" r:id="rId21"/>
    <p:sldLayoutId id="2147483914" r:id="rId22"/>
    <p:sldLayoutId id="2147483754" r:id="rId23"/>
    <p:sldLayoutId id="2147483915" r:id="rId24"/>
    <p:sldLayoutId id="2147483948" r:id="rId25"/>
    <p:sldLayoutId id="2147483778" r:id="rId26"/>
    <p:sldLayoutId id="2147483916" r:id="rId27"/>
    <p:sldLayoutId id="2147483917" r:id="rId28"/>
    <p:sldLayoutId id="2147483928" r:id="rId29"/>
    <p:sldLayoutId id="2147483774" r:id="rId30"/>
    <p:sldLayoutId id="2147483919" r:id="rId31"/>
    <p:sldLayoutId id="2147483922" r:id="rId32"/>
    <p:sldLayoutId id="2147483929" r:id="rId33"/>
    <p:sldLayoutId id="2147483920" r:id="rId34"/>
    <p:sldLayoutId id="2147483930" r:id="rId35"/>
    <p:sldLayoutId id="2147483931" r:id="rId36"/>
    <p:sldLayoutId id="2147483932" r:id="rId37"/>
    <p:sldLayoutId id="2147483936" r:id="rId38"/>
    <p:sldLayoutId id="2147483937" r:id="rId39"/>
    <p:sldLayoutId id="2147483933" r:id="rId40"/>
    <p:sldLayoutId id="2147483935" r:id="rId41"/>
    <p:sldLayoutId id="2147483938" r:id="rId42"/>
    <p:sldLayoutId id="2147483939" r:id="rId43"/>
    <p:sldLayoutId id="2147483761" r:id="rId44"/>
    <p:sldLayoutId id="2147483940" r:id="rId45"/>
    <p:sldLayoutId id="2147483781" r:id="rId46"/>
    <p:sldLayoutId id="2147483941" r:id="rId47"/>
    <p:sldLayoutId id="2147483762" r:id="rId48"/>
    <p:sldLayoutId id="2147483942" r:id="rId49"/>
    <p:sldLayoutId id="2147483766" r:id="rId50"/>
    <p:sldLayoutId id="2147483894" r:id="rId51"/>
    <p:sldLayoutId id="2147483769" r:id="rId52"/>
    <p:sldLayoutId id="2147483895" r:id="rId53"/>
    <p:sldLayoutId id="2147483768" r:id="rId54"/>
    <p:sldLayoutId id="2147483897" r:id="rId55"/>
    <p:sldLayoutId id="2147483763" r:id="rId56"/>
    <p:sldLayoutId id="2147483943" r:id="rId57"/>
    <p:sldLayoutId id="2147483744" r:id="rId58"/>
    <p:sldLayoutId id="2147483944" r:id="rId59"/>
    <p:sldLayoutId id="2147483742" r:id="rId60"/>
    <p:sldLayoutId id="2147483949" r:id="rId6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Oracle Sans Tab" panose="020B0503020204020204" pitchFamily="34" charset="0"/>
        <a:buChar char="•"/>
        <a:tabLst/>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Oracle Sans Tab Light" panose="020B0403020204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0" userDrawn="1">
          <p15:clr>
            <a:srgbClr val="F26B43"/>
          </p15:clr>
        </p15:guide>
        <p15:guide id="2" pos="5760" userDrawn="1">
          <p15:clr>
            <a:srgbClr val="F26B43"/>
          </p15:clr>
        </p15:guide>
        <p15:guide id="3" orient="horz" pos="1536" userDrawn="1">
          <p15:clr>
            <a:srgbClr val="F26B43"/>
          </p15:clr>
        </p15:guide>
        <p15:guide id="4" orient="horz" pos="5136" userDrawn="1">
          <p15:clr>
            <a:srgbClr val="F26B43"/>
          </p15:clr>
        </p15:guide>
        <p15:guide id="5" pos="720" userDrawn="1">
          <p15:clr>
            <a:srgbClr val="F26B43"/>
          </p15:clr>
        </p15:guide>
        <p15:guide id="6" orient="horz" pos="10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1257300" y="486836"/>
            <a:ext cx="15773400" cy="1767417"/>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1257300" y="2434167"/>
            <a:ext cx="15773400" cy="5801784"/>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1136274" y="8475136"/>
            <a:ext cx="579665" cy="486833"/>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p:nvPicPr>
        <p:blipFill>
          <a:blip r:embed="rId22"/>
          <a:stretch>
            <a:fillRect/>
          </a:stretch>
        </p:blipFill>
        <p:spPr>
          <a:xfrm>
            <a:off x="17155797" y="8475133"/>
            <a:ext cx="752475" cy="668867"/>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715937" y="8475136"/>
            <a:ext cx="6172200" cy="486833"/>
          </a:xfrm>
          <a:prstGeom prst="rect">
            <a:avLst/>
          </a:prstGeom>
        </p:spPr>
        <p:txBody>
          <a:bodyPr vert="horz" lIns="91440" tIns="45720" rIns="91440" bIns="45720" rtlCol="0" anchor="ctr"/>
          <a:lstStyle>
            <a:lvl1pPr algn="l">
              <a:defRPr sz="1000">
                <a:solidFill>
                  <a:schemeClr val="bg1"/>
                </a:solidFill>
              </a:defRPr>
            </a:lvl1pPr>
          </a:lstStyle>
          <a:p>
            <a:r>
              <a:rPr lang="en-US"/>
              <a:t>Copyright © 2021 Oracle and/or its affiliates  |  Confidential: Internal</a:t>
            </a:r>
            <a:endParaRPr lang="en-US" dirty="0"/>
          </a:p>
        </p:txBody>
      </p:sp>
    </p:spTree>
    <p:extLst>
      <p:ext uri="{BB962C8B-B14F-4D97-AF65-F5344CB8AC3E}">
        <p14:creationId xmlns:p14="http://schemas.microsoft.com/office/powerpoint/2010/main" val="2305955363"/>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5"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userDrawn="1"/>
        </p:nvPicPr>
        <p:blipFill>
          <a:blip r:embed="rId66"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val="1"/>
              </a:ext>
            </a:extLst>
          </p:cNvPr>
          <p:cNvCxnSpPr>
            <a:cxnSpLocks/>
          </p:cNvCxnSpPr>
          <p:nvPr userDrawn="1"/>
        </p:nvCxnSpPr>
        <p:spPr>
          <a:xfrm flipH="1">
            <a:off x="1152143" y="2061151"/>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1153313" y="677333"/>
            <a:ext cx="16006572" cy="109728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1153313" y="2440312"/>
            <a:ext cx="16006572" cy="5702507"/>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10309707" y="8567472"/>
            <a:ext cx="4114800" cy="484667"/>
          </a:xfrm>
          <a:prstGeom prst="rect">
            <a:avLst/>
          </a:prstGeom>
        </p:spPr>
        <p:txBody>
          <a:bodyPr vert="horz" lIns="0" tIns="0" rIns="0" bIns="0" rtlCol="0" anchor="ctr"/>
          <a:lstStyle>
            <a:lvl1pPr>
              <a:defRPr lang="en-US" sz="10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815503638"/>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 id="2147484008" r:id="rId38"/>
    <p:sldLayoutId id="2147484009" r:id="rId39"/>
    <p:sldLayoutId id="2147484010" r:id="rId40"/>
    <p:sldLayoutId id="2147484011" r:id="rId41"/>
    <p:sldLayoutId id="2147484012" r:id="rId42"/>
    <p:sldLayoutId id="2147484013" r:id="rId43"/>
    <p:sldLayoutId id="2147484014" r:id="rId44"/>
    <p:sldLayoutId id="2147484015" r:id="rId45"/>
    <p:sldLayoutId id="2147484016" r:id="rId46"/>
    <p:sldLayoutId id="2147484017" r:id="rId47"/>
    <p:sldLayoutId id="2147484018" r:id="rId48"/>
    <p:sldLayoutId id="2147484019" r:id="rId49"/>
    <p:sldLayoutId id="2147484020" r:id="rId50"/>
    <p:sldLayoutId id="2147484021" r:id="rId51"/>
    <p:sldLayoutId id="2147484022" r:id="rId52"/>
    <p:sldLayoutId id="2147484023" r:id="rId53"/>
    <p:sldLayoutId id="2147484024" r:id="rId54"/>
    <p:sldLayoutId id="2147484025" r:id="rId55"/>
    <p:sldLayoutId id="2147484026" r:id="rId56"/>
    <p:sldLayoutId id="2147484027" r:id="rId57"/>
    <p:sldLayoutId id="2147484028" r:id="rId58"/>
    <p:sldLayoutId id="2147484029" r:id="rId59"/>
    <p:sldLayoutId id="2147484030" r:id="rId60"/>
    <p:sldLayoutId id="2147484031" r:id="rId61"/>
    <p:sldLayoutId id="2147484032" r:id="rId62"/>
    <p:sldLayoutId id="2147484033"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Oracle Sans Tab" panose="020B0503020204020204" pitchFamily="34" charset="0"/>
        <a:buChar char="•"/>
        <a:tabLst/>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Oracle Sans Tab Light" panose="020B0403020204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0" userDrawn="1">
          <p15:clr>
            <a:srgbClr val="F26B43"/>
          </p15:clr>
        </p15:guide>
        <p15:guide id="2" pos="5760" userDrawn="1">
          <p15:clr>
            <a:srgbClr val="F26B43"/>
          </p15:clr>
        </p15:guide>
        <p15:guide id="3" orient="horz" pos="1536" userDrawn="1">
          <p15:clr>
            <a:srgbClr val="F26B43"/>
          </p15:clr>
        </p15:guide>
        <p15:guide id="4" orient="horz" pos="5136" userDrawn="1">
          <p15:clr>
            <a:srgbClr val="F26B43"/>
          </p15:clr>
        </p15:guide>
        <p15:guide id="5" pos="720" userDrawn="1">
          <p15:clr>
            <a:srgbClr val="F26B43"/>
          </p15:clr>
        </p15:guide>
        <p15:guide id="6" orient="horz" pos="10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1" cstate="email">
            <a:extLst>
              <a:ext uri="{28A0092B-C50C-407E-A947-70E740481C1C}">
                <a14:useLocalDpi xmlns:a14="http://schemas.microsoft.com/office/drawing/2010/main" val="0"/>
              </a:ext>
            </a:extLst>
          </a:blip>
          <a:stretch>
            <a:fillRect/>
          </a:stretch>
        </p:blipFill>
        <p:spPr>
          <a:xfrm>
            <a:off x="16774668" y="8473440"/>
            <a:ext cx="754380" cy="67056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userDrawn="1"/>
        </p:nvPicPr>
        <p:blipFill>
          <a:blip r:embed="rId62" cstate="email">
            <a:extLst>
              <a:ext uri="{28A0092B-C50C-407E-A947-70E740481C1C}">
                <a14:useLocalDpi xmlns:a14="http://schemas.microsoft.com/office/drawing/2010/main" val="0"/>
              </a:ext>
            </a:extLst>
          </a:blip>
          <a:stretch>
            <a:fillRect/>
          </a:stretch>
        </p:blipFill>
        <p:spPr>
          <a:xfrm>
            <a:off x="0" y="0"/>
            <a:ext cx="18288000" cy="338667"/>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val="1"/>
              </a:ext>
            </a:extLst>
          </p:cNvPr>
          <p:cNvCxnSpPr>
            <a:cxnSpLocks/>
          </p:cNvCxnSpPr>
          <p:nvPr userDrawn="1"/>
        </p:nvCxnSpPr>
        <p:spPr>
          <a:xfrm flipH="1">
            <a:off x="1152143" y="2061151"/>
            <a:ext cx="3429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1153313" y="677333"/>
            <a:ext cx="16006572" cy="109728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1153313" y="2440312"/>
            <a:ext cx="16006572" cy="5702507"/>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1143000" y="8564880"/>
            <a:ext cx="548640" cy="48768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691640" y="8565306"/>
            <a:ext cx="8618069" cy="486833"/>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Confidential: Internal</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10309707" y="8567472"/>
            <a:ext cx="4114800" cy="484667"/>
          </a:xfrm>
          <a:prstGeom prst="rect">
            <a:avLst/>
          </a:prstGeom>
        </p:spPr>
        <p:txBody>
          <a:bodyPr vert="horz" lIns="0" tIns="0" rIns="0" bIns="0" rtlCol="0" anchor="ctr"/>
          <a:lstStyle>
            <a:lvl1pPr>
              <a:defRPr lang="en-US" sz="10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2937560138"/>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 id="2147484054" r:id="rId20"/>
    <p:sldLayoutId id="2147484055" r:id="rId21"/>
    <p:sldLayoutId id="2147484056" r:id="rId22"/>
    <p:sldLayoutId id="2147484057" r:id="rId23"/>
    <p:sldLayoutId id="2147484058" r:id="rId24"/>
    <p:sldLayoutId id="2147484059" r:id="rId25"/>
    <p:sldLayoutId id="2147484060" r:id="rId26"/>
    <p:sldLayoutId id="2147484061" r:id="rId27"/>
    <p:sldLayoutId id="2147484062" r:id="rId28"/>
    <p:sldLayoutId id="2147484063" r:id="rId29"/>
    <p:sldLayoutId id="2147484064" r:id="rId30"/>
    <p:sldLayoutId id="2147484065" r:id="rId31"/>
    <p:sldLayoutId id="2147484066" r:id="rId32"/>
    <p:sldLayoutId id="2147484067" r:id="rId33"/>
    <p:sldLayoutId id="2147484068" r:id="rId34"/>
    <p:sldLayoutId id="2147484069" r:id="rId35"/>
    <p:sldLayoutId id="2147484070" r:id="rId36"/>
    <p:sldLayoutId id="2147484071" r:id="rId37"/>
    <p:sldLayoutId id="2147484072" r:id="rId38"/>
    <p:sldLayoutId id="2147484073" r:id="rId39"/>
    <p:sldLayoutId id="2147484074" r:id="rId40"/>
    <p:sldLayoutId id="2147484075" r:id="rId41"/>
    <p:sldLayoutId id="2147484076" r:id="rId42"/>
    <p:sldLayoutId id="2147484077" r:id="rId43"/>
    <p:sldLayoutId id="2147484078" r:id="rId44"/>
    <p:sldLayoutId id="2147484079" r:id="rId45"/>
    <p:sldLayoutId id="2147484080" r:id="rId46"/>
    <p:sldLayoutId id="2147484081" r:id="rId47"/>
    <p:sldLayoutId id="2147484082" r:id="rId48"/>
    <p:sldLayoutId id="2147484083" r:id="rId49"/>
    <p:sldLayoutId id="2147484084" r:id="rId50"/>
    <p:sldLayoutId id="2147484085" r:id="rId51"/>
    <p:sldLayoutId id="2147484086" r:id="rId52"/>
    <p:sldLayoutId id="2147484087" r:id="rId53"/>
    <p:sldLayoutId id="2147484088" r:id="rId54"/>
    <p:sldLayoutId id="2147484089" r:id="rId55"/>
    <p:sldLayoutId id="2147484090" r:id="rId56"/>
    <p:sldLayoutId id="2147484091" r:id="rId57"/>
    <p:sldLayoutId id="2147484092" r:id="rId58"/>
    <p:sldLayoutId id="2147484093"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0" userDrawn="1">
          <p15:clr>
            <a:srgbClr val="F26B43"/>
          </p15:clr>
        </p15:guide>
        <p15:guide id="2" pos="5760" userDrawn="1">
          <p15:clr>
            <a:srgbClr val="F26B43"/>
          </p15:clr>
        </p15:guide>
        <p15:guide id="3" orient="horz" pos="1536" userDrawn="1">
          <p15:clr>
            <a:srgbClr val="F26B43"/>
          </p15:clr>
        </p15:guide>
        <p15:guide id="4" orient="horz" pos="5136" userDrawn="1">
          <p15:clr>
            <a:srgbClr val="F26B43"/>
          </p15:clr>
        </p15:guide>
        <p15:guide id="5" pos="720" userDrawn="1">
          <p15:clr>
            <a:srgbClr val="F26B43"/>
          </p15:clr>
        </p15:guide>
        <p15:guide id="6" orient="horz" pos="10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xml"/><Relationship Id="rId1" Type="http://schemas.openxmlformats.org/officeDocument/2006/relationships/slideLayout" Target="../slideLayouts/slideLayout164.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3.png"/><Relationship Id="rId18" Type="http://schemas.openxmlformats.org/officeDocument/2006/relationships/image" Target="../media/image58.sv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svg"/><Relationship Id="rId17" Type="http://schemas.openxmlformats.org/officeDocument/2006/relationships/image" Target="../media/image57.png"/><Relationship Id="rId2" Type="http://schemas.openxmlformats.org/officeDocument/2006/relationships/notesSlide" Target="../notesSlides/notesSlide2.xml"/><Relationship Id="rId16" Type="http://schemas.openxmlformats.org/officeDocument/2006/relationships/image" Target="../media/image56.svg"/><Relationship Id="rId1" Type="http://schemas.openxmlformats.org/officeDocument/2006/relationships/slideLayout" Target="../slideLayouts/slideLayout164.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48.svg"/><Relationship Id="rId4" Type="http://schemas.openxmlformats.org/officeDocument/2006/relationships/image" Target="../media/image44.svg"/><Relationship Id="rId9" Type="http://schemas.openxmlformats.org/officeDocument/2006/relationships/image" Target="../media/image47.png"/><Relationship Id="rId14" Type="http://schemas.openxmlformats.org/officeDocument/2006/relationships/image" Target="../media/image54.svg"/></Relationships>
</file>

<file path=ppt/slides/_rels/slide3.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5.svg"/><Relationship Id="rId21" Type="http://schemas.openxmlformats.org/officeDocument/2006/relationships/image" Target="../media/image77.svg"/><Relationship Id="rId34" Type="http://schemas.openxmlformats.org/officeDocument/2006/relationships/image" Target="../media/image90.png"/><Relationship Id="rId42" Type="http://schemas.openxmlformats.org/officeDocument/2006/relationships/image" Target="../media/image55.png"/><Relationship Id="rId47" Type="http://schemas.openxmlformats.org/officeDocument/2006/relationships/image" Target="../media/image101.svg"/><Relationship Id="rId50" Type="http://schemas.openxmlformats.org/officeDocument/2006/relationships/image" Target="../media/image104.svg"/><Relationship Id="rId55" Type="http://schemas.openxmlformats.org/officeDocument/2006/relationships/image" Target="../media/image109.png"/><Relationship Id="rId7" Type="http://schemas.openxmlformats.org/officeDocument/2006/relationships/image" Target="../media/image63.png"/><Relationship Id="rId2" Type="http://schemas.openxmlformats.org/officeDocument/2006/relationships/notesSlide" Target="../notesSlides/notesSlide3.xml"/><Relationship Id="rId16" Type="http://schemas.openxmlformats.org/officeDocument/2006/relationships/image" Target="../media/image72.png"/><Relationship Id="rId29" Type="http://schemas.openxmlformats.org/officeDocument/2006/relationships/image" Target="../media/image85.svg"/><Relationship Id="rId11" Type="http://schemas.openxmlformats.org/officeDocument/2006/relationships/image" Target="../media/image67.pn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svg"/><Relationship Id="rId40" Type="http://schemas.openxmlformats.org/officeDocument/2006/relationships/image" Target="../media/image96.png"/><Relationship Id="rId45" Type="http://schemas.openxmlformats.org/officeDocument/2006/relationships/image" Target="../media/image99.svg"/><Relationship Id="rId53" Type="http://schemas.openxmlformats.org/officeDocument/2006/relationships/image" Target="../media/image107.png"/><Relationship Id="rId58" Type="http://schemas.openxmlformats.org/officeDocument/2006/relationships/image" Target="../media/image112.png"/><Relationship Id="rId5" Type="http://schemas.openxmlformats.org/officeDocument/2006/relationships/image" Target="../media/image61.png"/><Relationship Id="rId61" Type="http://schemas.openxmlformats.org/officeDocument/2006/relationships/image" Target="../media/image115.svg"/><Relationship Id="rId19" Type="http://schemas.openxmlformats.org/officeDocument/2006/relationships/image" Target="../media/image75.svg"/><Relationship Id="rId14" Type="http://schemas.openxmlformats.org/officeDocument/2006/relationships/image" Target="../media/image70.svg"/><Relationship Id="rId22" Type="http://schemas.openxmlformats.org/officeDocument/2006/relationships/image" Target="../media/image78.png"/><Relationship Id="rId27" Type="http://schemas.openxmlformats.org/officeDocument/2006/relationships/image" Target="../media/image83.svg"/><Relationship Id="rId30" Type="http://schemas.openxmlformats.org/officeDocument/2006/relationships/image" Target="../media/image86.png"/><Relationship Id="rId35" Type="http://schemas.openxmlformats.org/officeDocument/2006/relationships/image" Target="../media/image91.svg"/><Relationship Id="rId43" Type="http://schemas.openxmlformats.org/officeDocument/2006/relationships/image" Target="../media/image56.svg"/><Relationship Id="rId48" Type="http://schemas.openxmlformats.org/officeDocument/2006/relationships/image" Target="../media/image102.png"/><Relationship Id="rId56" Type="http://schemas.openxmlformats.org/officeDocument/2006/relationships/image" Target="../media/image110.png"/><Relationship Id="rId8" Type="http://schemas.openxmlformats.org/officeDocument/2006/relationships/image" Target="../media/image64.svg"/><Relationship Id="rId51" Type="http://schemas.openxmlformats.org/officeDocument/2006/relationships/image" Target="../media/image105.png"/><Relationship Id="rId3" Type="http://schemas.openxmlformats.org/officeDocument/2006/relationships/image" Target="../media/image59.png"/><Relationship Id="rId12" Type="http://schemas.openxmlformats.org/officeDocument/2006/relationships/image" Target="../media/image68.svg"/><Relationship Id="rId17" Type="http://schemas.openxmlformats.org/officeDocument/2006/relationships/image" Target="../media/image73.svg"/><Relationship Id="rId25" Type="http://schemas.openxmlformats.org/officeDocument/2006/relationships/image" Target="../media/image81.svg"/><Relationship Id="rId33" Type="http://schemas.openxmlformats.org/officeDocument/2006/relationships/image" Target="../media/image89.svg"/><Relationship Id="rId38" Type="http://schemas.openxmlformats.org/officeDocument/2006/relationships/image" Target="../media/image94.png"/><Relationship Id="rId46" Type="http://schemas.openxmlformats.org/officeDocument/2006/relationships/image" Target="../media/image100.png"/><Relationship Id="rId59" Type="http://schemas.openxmlformats.org/officeDocument/2006/relationships/image" Target="../media/image113.svg"/><Relationship Id="rId20" Type="http://schemas.openxmlformats.org/officeDocument/2006/relationships/image" Target="../media/image76.png"/><Relationship Id="rId41" Type="http://schemas.openxmlformats.org/officeDocument/2006/relationships/image" Target="../media/image97.svg"/><Relationship Id="rId54" Type="http://schemas.openxmlformats.org/officeDocument/2006/relationships/image" Target="../media/image108.svg"/><Relationship Id="rId1" Type="http://schemas.openxmlformats.org/officeDocument/2006/relationships/slideLayout" Target="../slideLayouts/slideLayout166.xml"/><Relationship Id="rId6" Type="http://schemas.openxmlformats.org/officeDocument/2006/relationships/image" Target="../media/image62.svg"/><Relationship Id="rId15" Type="http://schemas.openxmlformats.org/officeDocument/2006/relationships/image" Target="../media/image71.png"/><Relationship Id="rId23" Type="http://schemas.openxmlformats.org/officeDocument/2006/relationships/image" Target="../media/image79.svg"/><Relationship Id="rId28" Type="http://schemas.openxmlformats.org/officeDocument/2006/relationships/image" Target="../media/image84.png"/><Relationship Id="rId36" Type="http://schemas.openxmlformats.org/officeDocument/2006/relationships/image" Target="../media/image92.png"/><Relationship Id="rId49" Type="http://schemas.openxmlformats.org/officeDocument/2006/relationships/image" Target="../media/image103.png"/><Relationship Id="rId57" Type="http://schemas.openxmlformats.org/officeDocument/2006/relationships/image" Target="../media/image111.svg"/><Relationship Id="rId10" Type="http://schemas.openxmlformats.org/officeDocument/2006/relationships/image" Target="../media/image66.svg"/><Relationship Id="rId31" Type="http://schemas.openxmlformats.org/officeDocument/2006/relationships/image" Target="../media/image87.svg"/><Relationship Id="rId44" Type="http://schemas.openxmlformats.org/officeDocument/2006/relationships/image" Target="../media/image98.png"/><Relationship Id="rId52" Type="http://schemas.openxmlformats.org/officeDocument/2006/relationships/image" Target="../media/image106.svg"/><Relationship Id="rId60" Type="http://schemas.openxmlformats.org/officeDocument/2006/relationships/image" Target="../media/image114.png"/><Relationship Id="rId4" Type="http://schemas.openxmlformats.org/officeDocument/2006/relationships/image" Target="../media/image60.svg"/><Relationship Id="rId9" Type="http://schemas.openxmlformats.org/officeDocument/2006/relationships/image" Target="../media/image65.png"/></Relationships>
</file>

<file path=ppt/slides/_rels/slide4.xml.rels><?xml version="1.0" encoding="UTF-8" standalone="yes"?>
<Relationships xmlns="http://schemas.openxmlformats.org/package/2006/relationships"><Relationship Id="rId13" Type="http://schemas.openxmlformats.org/officeDocument/2006/relationships/image" Target="../media/image124.png"/><Relationship Id="rId18" Type="http://schemas.openxmlformats.org/officeDocument/2006/relationships/image" Target="../media/image129.svg"/><Relationship Id="rId26" Type="http://schemas.openxmlformats.org/officeDocument/2006/relationships/image" Target="../media/image135.svg"/><Relationship Id="rId39" Type="http://schemas.openxmlformats.org/officeDocument/2006/relationships/image" Target="../media/image148.png"/><Relationship Id="rId21" Type="http://schemas.openxmlformats.org/officeDocument/2006/relationships/image" Target="../media/image51.png"/><Relationship Id="rId34" Type="http://schemas.openxmlformats.org/officeDocument/2006/relationships/image" Target="../media/image143.svg"/><Relationship Id="rId42" Type="http://schemas.openxmlformats.org/officeDocument/2006/relationships/image" Target="../media/image151.svg"/><Relationship Id="rId47" Type="http://schemas.openxmlformats.org/officeDocument/2006/relationships/image" Target="../media/image57.png"/><Relationship Id="rId50" Type="http://schemas.openxmlformats.org/officeDocument/2006/relationships/image" Target="../media/image50.svg"/><Relationship Id="rId55" Type="http://schemas.openxmlformats.org/officeDocument/2006/relationships/image" Target="../media/image156.png"/><Relationship Id="rId7" Type="http://schemas.openxmlformats.org/officeDocument/2006/relationships/image" Target="../media/image118.png"/><Relationship Id="rId2" Type="http://schemas.openxmlformats.org/officeDocument/2006/relationships/notesSlide" Target="../notesSlides/notesSlide4.xml"/><Relationship Id="rId16" Type="http://schemas.openxmlformats.org/officeDocument/2006/relationships/image" Target="../media/image127.svg"/><Relationship Id="rId29" Type="http://schemas.openxmlformats.org/officeDocument/2006/relationships/image" Target="../media/image138.png"/><Relationship Id="rId11" Type="http://schemas.openxmlformats.org/officeDocument/2006/relationships/image" Target="../media/image122.png"/><Relationship Id="rId24" Type="http://schemas.openxmlformats.org/officeDocument/2006/relationships/image" Target="../media/image133.svg"/><Relationship Id="rId32" Type="http://schemas.openxmlformats.org/officeDocument/2006/relationships/image" Target="../media/image141.svg"/><Relationship Id="rId37" Type="http://schemas.openxmlformats.org/officeDocument/2006/relationships/image" Target="../media/image146.png"/><Relationship Id="rId40" Type="http://schemas.openxmlformats.org/officeDocument/2006/relationships/image" Target="../media/image149.svg"/><Relationship Id="rId45" Type="http://schemas.openxmlformats.org/officeDocument/2006/relationships/image" Target="../media/image152.png"/><Relationship Id="rId53" Type="http://schemas.openxmlformats.org/officeDocument/2006/relationships/image" Target="../media/image53.png"/><Relationship Id="rId58" Type="http://schemas.openxmlformats.org/officeDocument/2006/relationships/image" Target="../media/image159.svg"/><Relationship Id="rId5" Type="http://schemas.openxmlformats.org/officeDocument/2006/relationships/image" Target="../media/image45.png"/><Relationship Id="rId61" Type="http://schemas.openxmlformats.org/officeDocument/2006/relationships/image" Target="../media/image162.png"/><Relationship Id="rId19" Type="http://schemas.openxmlformats.org/officeDocument/2006/relationships/image" Target="../media/image130.png"/><Relationship Id="rId14" Type="http://schemas.openxmlformats.org/officeDocument/2006/relationships/image" Target="../media/image125.svg"/><Relationship Id="rId22" Type="http://schemas.openxmlformats.org/officeDocument/2006/relationships/image" Target="../media/image52.svg"/><Relationship Id="rId27" Type="http://schemas.openxmlformats.org/officeDocument/2006/relationships/image" Target="../media/image136.png"/><Relationship Id="rId30" Type="http://schemas.openxmlformats.org/officeDocument/2006/relationships/image" Target="../media/image139.svg"/><Relationship Id="rId35" Type="http://schemas.openxmlformats.org/officeDocument/2006/relationships/image" Target="../media/image144.png"/><Relationship Id="rId43" Type="http://schemas.openxmlformats.org/officeDocument/2006/relationships/image" Target="../media/image47.png"/><Relationship Id="rId48" Type="http://schemas.openxmlformats.org/officeDocument/2006/relationships/image" Target="../media/image58.svg"/><Relationship Id="rId56" Type="http://schemas.openxmlformats.org/officeDocument/2006/relationships/image" Target="../media/image157.svg"/><Relationship Id="rId8" Type="http://schemas.openxmlformats.org/officeDocument/2006/relationships/image" Target="../media/image119.svg"/><Relationship Id="rId51" Type="http://schemas.openxmlformats.org/officeDocument/2006/relationships/image" Target="../media/image154.png"/><Relationship Id="rId3" Type="http://schemas.openxmlformats.org/officeDocument/2006/relationships/image" Target="../media/image116.png"/><Relationship Id="rId12" Type="http://schemas.openxmlformats.org/officeDocument/2006/relationships/image" Target="../media/image123.svg"/><Relationship Id="rId17" Type="http://schemas.openxmlformats.org/officeDocument/2006/relationships/image" Target="../media/image128.png"/><Relationship Id="rId25" Type="http://schemas.openxmlformats.org/officeDocument/2006/relationships/image" Target="../media/image134.png"/><Relationship Id="rId33" Type="http://schemas.openxmlformats.org/officeDocument/2006/relationships/image" Target="../media/image142.png"/><Relationship Id="rId38" Type="http://schemas.openxmlformats.org/officeDocument/2006/relationships/image" Target="../media/image147.svg"/><Relationship Id="rId46" Type="http://schemas.openxmlformats.org/officeDocument/2006/relationships/image" Target="../media/image153.svg"/><Relationship Id="rId59" Type="http://schemas.openxmlformats.org/officeDocument/2006/relationships/image" Target="../media/image160.png"/><Relationship Id="rId20" Type="http://schemas.openxmlformats.org/officeDocument/2006/relationships/image" Target="../media/image131.svg"/><Relationship Id="rId41" Type="http://schemas.openxmlformats.org/officeDocument/2006/relationships/image" Target="../media/image150.png"/><Relationship Id="rId54" Type="http://schemas.openxmlformats.org/officeDocument/2006/relationships/image" Target="../media/image54.svg"/><Relationship Id="rId62" Type="http://schemas.openxmlformats.org/officeDocument/2006/relationships/image" Target="../media/image163.svg"/><Relationship Id="rId1" Type="http://schemas.openxmlformats.org/officeDocument/2006/relationships/slideLayout" Target="../slideLayouts/slideLayout166.xml"/><Relationship Id="rId6" Type="http://schemas.openxmlformats.org/officeDocument/2006/relationships/image" Target="../media/image46.svg"/><Relationship Id="rId15" Type="http://schemas.openxmlformats.org/officeDocument/2006/relationships/image" Target="../media/image126.png"/><Relationship Id="rId23" Type="http://schemas.openxmlformats.org/officeDocument/2006/relationships/image" Target="../media/image132.png"/><Relationship Id="rId28" Type="http://schemas.openxmlformats.org/officeDocument/2006/relationships/image" Target="../media/image137.svg"/><Relationship Id="rId36" Type="http://schemas.openxmlformats.org/officeDocument/2006/relationships/image" Target="../media/image145.svg"/><Relationship Id="rId49" Type="http://schemas.openxmlformats.org/officeDocument/2006/relationships/image" Target="../media/image49.png"/><Relationship Id="rId57" Type="http://schemas.openxmlformats.org/officeDocument/2006/relationships/image" Target="../media/image158.png"/><Relationship Id="rId10" Type="http://schemas.openxmlformats.org/officeDocument/2006/relationships/image" Target="../media/image121.svg"/><Relationship Id="rId31" Type="http://schemas.openxmlformats.org/officeDocument/2006/relationships/image" Target="../media/image140.png"/><Relationship Id="rId44" Type="http://schemas.openxmlformats.org/officeDocument/2006/relationships/image" Target="../media/image48.svg"/><Relationship Id="rId52" Type="http://schemas.openxmlformats.org/officeDocument/2006/relationships/image" Target="../media/image155.svg"/><Relationship Id="rId60" Type="http://schemas.openxmlformats.org/officeDocument/2006/relationships/image" Target="../media/image161.svg"/><Relationship Id="rId4" Type="http://schemas.openxmlformats.org/officeDocument/2006/relationships/image" Target="../media/image117.svg"/><Relationship Id="rId9"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475DF22A-886D-4541-9631-F3502AE9EB70}"/>
              </a:ext>
            </a:extLst>
          </p:cNvPr>
          <p:cNvSpPr/>
          <p:nvPr/>
        </p:nvSpPr>
        <p:spPr>
          <a:xfrm>
            <a:off x="1190686" y="464525"/>
            <a:ext cx="9671237" cy="6584457"/>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7ED4CDEC-D949-5345-A480-21E1E2C86A9D}"/>
              </a:ext>
            </a:extLst>
          </p:cNvPr>
          <p:cNvGrpSpPr/>
          <p:nvPr/>
        </p:nvGrpSpPr>
        <p:grpSpPr>
          <a:xfrm>
            <a:off x="-106600" y="1366114"/>
            <a:ext cx="1288991" cy="1055445"/>
            <a:chOff x="9305612" y="1760731"/>
            <a:chExt cx="805942" cy="619897"/>
          </a:xfrm>
        </p:grpSpPr>
        <p:sp>
          <p:nvSpPr>
            <p:cNvPr id="36" name="Rectangle 35">
              <a:extLst>
                <a:ext uri="{FF2B5EF4-FFF2-40B4-BE49-F238E27FC236}">
                  <a16:creationId xmlns:a16="http://schemas.microsoft.com/office/drawing/2014/main" id="{B07270EB-1F58-3148-AC1F-F4CCB403A8F9}"/>
                </a:ext>
              </a:extLst>
            </p:cNvPr>
            <p:cNvSpPr/>
            <p:nvPr/>
          </p:nvSpPr>
          <p:spPr>
            <a:xfrm>
              <a:off x="9305612" y="2231571"/>
              <a:ext cx="805942" cy="149057"/>
            </a:xfrm>
            <a:prstGeom prst="rect">
              <a:avLst/>
            </a:prstGeom>
          </p:spPr>
          <p:txBody>
            <a:bodyPr wrap="square" lIns="0" tIns="0" rIns="0" bIns="0">
              <a:spAutoFit/>
            </a:bodyPr>
            <a:lstStyle/>
            <a:p>
              <a:pPr algn="ctr">
                <a:lnSpc>
                  <a:spcPct val="150000"/>
                </a:lnSpc>
              </a:pP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Data source</a:t>
              </a:r>
            </a:p>
          </p:txBody>
        </p:sp>
        <p:pic>
          <p:nvPicPr>
            <p:cNvPr id="37" name="Graphic 36">
              <a:extLst>
                <a:ext uri="{FF2B5EF4-FFF2-40B4-BE49-F238E27FC236}">
                  <a16:creationId xmlns:a16="http://schemas.microsoft.com/office/drawing/2014/main" id="{E66B9B9B-8F71-5E4A-995B-6C6E63F2AB3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8479" y="1760731"/>
              <a:ext cx="250371" cy="457200"/>
            </a:xfrm>
            <a:prstGeom prst="rect">
              <a:avLst/>
            </a:prstGeom>
          </p:spPr>
        </p:pic>
      </p:grpSp>
      <p:cxnSp>
        <p:nvCxnSpPr>
          <p:cNvPr id="105" name="Straight Arrow Connector 104">
            <a:extLst>
              <a:ext uri="{FF2B5EF4-FFF2-40B4-BE49-F238E27FC236}">
                <a16:creationId xmlns:a16="http://schemas.microsoft.com/office/drawing/2014/main" id="{73BA32F6-0B19-6449-8D76-FDA13D3975DB}"/>
              </a:ext>
            </a:extLst>
          </p:cNvPr>
          <p:cNvCxnSpPr>
            <a:cxnSpLocks/>
            <a:stCxn id="37" idx="3"/>
            <a:endCxn id="83" idx="1"/>
          </p:cNvCxnSpPr>
          <p:nvPr/>
        </p:nvCxnSpPr>
        <p:spPr>
          <a:xfrm>
            <a:off x="730244" y="1755332"/>
            <a:ext cx="4633776" cy="145"/>
          </a:xfrm>
          <a:prstGeom prst="straightConnector1">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1C6966F7-8947-FF45-BC2E-79B9178FAB04}"/>
              </a:ext>
            </a:extLst>
          </p:cNvPr>
          <p:cNvCxnSpPr>
            <a:cxnSpLocks/>
            <a:stCxn id="84" idx="2"/>
            <a:endCxn id="55" idx="0"/>
          </p:cNvCxnSpPr>
          <p:nvPr/>
        </p:nvCxnSpPr>
        <p:spPr>
          <a:xfrm flipH="1">
            <a:off x="5631408" y="2215947"/>
            <a:ext cx="8194" cy="3096166"/>
          </a:xfrm>
          <a:prstGeom prst="straightConnector1">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grpSp>
        <p:nvGrpSpPr>
          <p:cNvPr id="82" name="Group 81">
            <a:extLst>
              <a:ext uri="{FF2B5EF4-FFF2-40B4-BE49-F238E27FC236}">
                <a16:creationId xmlns:a16="http://schemas.microsoft.com/office/drawing/2014/main" id="{82A7A42B-8623-6940-8B67-ED099F1D0B18}"/>
              </a:ext>
            </a:extLst>
          </p:cNvPr>
          <p:cNvGrpSpPr/>
          <p:nvPr/>
        </p:nvGrpSpPr>
        <p:grpSpPr>
          <a:xfrm>
            <a:off x="5025922" y="1526875"/>
            <a:ext cx="1227360" cy="689072"/>
            <a:chOff x="8058916" y="1767932"/>
            <a:chExt cx="1227360" cy="689072"/>
          </a:xfrm>
        </p:grpSpPr>
        <p:pic>
          <p:nvPicPr>
            <p:cNvPr id="83" name="Graphic 82">
              <a:extLst>
                <a:ext uri="{FF2B5EF4-FFF2-40B4-BE49-F238E27FC236}">
                  <a16:creationId xmlns:a16="http://schemas.microsoft.com/office/drawing/2014/main" id="{439B259E-1BC7-C64C-8F86-2E08F67EA40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97014" y="1767932"/>
              <a:ext cx="457200" cy="457200"/>
            </a:xfrm>
            <a:prstGeom prst="rect">
              <a:avLst/>
            </a:prstGeom>
          </p:spPr>
        </p:pic>
        <p:sp>
          <p:nvSpPr>
            <p:cNvPr id="84" name="Rectangle 83">
              <a:extLst>
                <a:ext uri="{FF2B5EF4-FFF2-40B4-BE49-F238E27FC236}">
                  <a16:creationId xmlns:a16="http://schemas.microsoft.com/office/drawing/2014/main" id="{CE1711D9-6160-3B46-9C7C-882008572CD9}"/>
                </a:ext>
              </a:extLst>
            </p:cNvPr>
            <p:cNvSpPr/>
            <p:nvPr/>
          </p:nvSpPr>
          <p:spPr>
            <a:xfrm>
              <a:off x="8058916" y="2272338"/>
              <a:ext cx="1227360" cy="184666"/>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Object Storage</a:t>
              </a:r>
            </a:p>
          </p:txBody>
        </p:sp>
      </p:grpSp>
      <p:cxnSp>
        <p:nvCxnSpPr>
          <p:cNvPr id="56" name="Elbow Connector 55">
            <a:extLst>
              <a:ext uri="{FF2B5EF4-FFF2-40B4-BE49-F238E27FC236}">
                <a16:creationId xmlns:a16="http://schemas.microsoft.com/office/drawing/2014/main" id="{A0D70FE2-C30B-8E4E-BEA8-8DFA3721F162}"/>
              </a:ext>
            </a:extLst>
          </p:cNvPr>
          <p:cNvCxnSpPr>
            <a:cxnSpLocks/>
          </p:cNvCxnSpPr>
          <p:nvPr/>
        </p:nvCxnSpPr>
        <p:spPr>
          <a:xfrm flipV="1">
            <a:off x="5838238" y="2354988"/>
            <a:ext cx="3120755" cy="3095436"/>
          </a:xfrm>
          <a:prstGeom prst="bentConnector3">
            <a:avLst>
              <a:gd name="adj1" fmla="val 25932"/>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C47BEA8A-C709-BE4B-9ED1-AD2E57CAA18B}"/>
              </a:ext>
            </a:extLst>
          </p:cNvPr>
          <p:cNvGrpSpPr/>
          <p:nvPr/>
        </p:nvGrpSpPr>
        <p:grpSpPr>
          <a:xfrm>
            <a:off x="8526032" y="1464832"/>
            <a:ext cx="1759905" cy="858344"/>
            <a:chOff x="972543" y="4780364"/>
            <a:chExt cx="1759905" cy="858344"/>
          </a:xfrm>
        </p:grpSpPr>
        <p:sp>
          <p:nvSpPr>
            <p:cNvPr id="47" name="Rectangle 46">
              <a:extLst>
                <a:ext uri="{FF2B5EF4-FFF2-40B4-BE49-F238E27FC236}">
                  <a16:creationId xmlns:a16="http://schemas.microsoft.com/office/drawing/2014/main" id="{BE75F95D-28F2-8B4B-B19E-988430E7A78F}"/>
                </a:ext>
              </a:extLst>
            </p:cNvPr>
            <p:cNvSpPr/>
            <p:nvPr/>
          </p:nvSpPr>
          <p:spPr>
            <a:xfrm>
              <a:off x="972543" y="5269376"/>
              <a:ext cx="1759905" cy="369332"/>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Autonomous Data Warehouse</a:t>
              </a:r>
            </a:p>
          </p:txBody>
        </p:sp>
        <p:pic>
          <p:nvPicPr>
            <p:cNvPr id="49" name="Graphic 48">
              <a:extLst>
                <a:ext uri="{FF2B5EF4-FFF2-40B4-BE49-F238E27FC236}">
                  <a16:creationId xmlns:a16="http://schemas.microsoft.com/office/drawing/2014/main" id="{DE2DA27E-7BBE-C34A-AC7F-96F7FCB68EDB}"/>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34018" y="4780364"/>
              <a:ext cx="435429" cy="457200"/>
            </a:xfrm>
            <a:prstGeom prst="rect">
              <a:avLst/>
            </a:prstGeom>
          </p:spPr>
        </p:pic>
      </p:grpSp>
      <p:grpSp>
        <p:nvGrpSpPr>
          <p:cNvPr id="54" name="Group 53">
            <a:extLst>
              <a:ext uri="{FF2B5EF4-FFF2-40B4-BE49-F238E27FC236}">
                <a16:creationId xmlns:a16="http://schemas.microsoft.com/office/drawing/2014/main" id="{A45F1C58-02F6-6643-BBC4-02723AAA77C8}"/>
              </a:ext>
            </a:extLst>
          </p:cNvPr>
          <p:cNvGrpSpPr/>
          <p:nvPr/>
        </p:nvGrpSpPr>
        <p:grpSpPr>
          <a:xfrm>
            <a:off x="5015904" y="5312115"/>
            <a:ext cx="1153432" cy="871671"/>
            <a:chOff x="1423203" y="2841409"/>
            <a:chExt cx="1153432" cy="871671"/>
          </a:xfrm>
        </p:grpSpPr>
        <p:pic>
          <p:nvPicPr>
            <p:cNvPr id="55" name="Graphic 54">
              <a:extLst>
                <a:ext uri="{FF2B5EF4-FFF2-40B4-BE49-F238E27FC236}">
                  <a16:creationId xmlns:a16="http://schemas.microsoft.com/office/drawing/2014/main" id="{56327BCD-AD65-BD40-84DB-68CE5BDE26D7}"/>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31878" y="2841409"/>
              <a:ext cx="413657" cy="457200"/>
            </a:xfrm>
            <a:prstGeom prst="rect">
              <a:avLst/>
            </a:prstGeom>
          </p:spPr>
        </p:pic>
        <p:sp>
          <p:nvSpPr>
            <p:cNvPr id="57" name="Rectangle 56">
              <a:extLst>
                <a:ext uri="{FF2B5EF4-FFF2-40B4-BE49-F238E27FC236}">
                  <a16:creationId xmlns:a16="http://schemas.microsoft.com/office/drawing/2014/main" id="{BE016103-C090-524F-AB17-E1F8332E0FE2}"/>
                </a:ext>
              </a:extLst>
            </p:cNvPr>
            <p:cNvSpPr/>
            <p:nvPr/>
          </p:nvSpPr>
          <p:spPr>
            <a:xfrm>
              <a:off x="1423203" y="3343748"/>
              <a:ext cx="1153432" cy="369332"/>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Data Science Job Run</a:t>
              </a:r>
            </a:p>
          </p:txBody>
        </p:sp>
      </p:grpSp>
      <p:grpSp>
        <p:nvGrpSpPr>
          <p:cNvPr id="70" name="Group 69">
            <a:extLst>
              <a:ext uri="{FF2B5EF4-FFF2-40B4-BE49-F238E27FC236}">
                <a16:creationId xmlns:a16="http://schemas.microsoft.com/office/drawing/2014/main" id="{0D2FBD2A-2341-6448-AD50-91FFEF370C96}"/>
              </a:ext>
            </a:extLst>
          </p:cNvPr>
          <p:cNvGrpSpPr/>
          <p:nvPr/>
        </p:nvGrpSpPr>
        <p:grpSpPr>
          <a:xfrm>
            <a:off x="1373641" y="5333516"/>
            <a:ext cx="1517159" cy="665602"/>
            <a:chOff x="146109" y="2841409"/>
            <a:chExt cx="1517159" cy="665602"/>
          </a:xfrm>
        </p:grpSpPr>
        <p:pic>
          <p:nvPicPr>
            <p:cNvPr id="72" name="Graphic 71">
              <a:extLst>
                <a:ext uri="{FF2B5EF4-FFF2-40B4-BE49-F238E27FC236}">
                  <a16:creationId xmlns:a16="http://schemas.microsoft.com/office/drawing/2014/main" id="{6F5D3AC2-92F0-D248-9A54-ADC33F4FB882}"/>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6089" y="2841409"/>
              <a:ext cx="457200" cy="457200"/>
            </a:xfrm>
            <a:prstGeom prst="rect">
              <a:avLst/>
            </a:prstGeom>
          </p:spPr>
        </p:pic>
        <p:sp>
          <p:nvSpPr>
            <p:cNvPr id="74" name="Rectangle 73">
              <a:extLst>
                <a:ext uri="{FF2B5EF4-FFF2-40B4-BE49-F238E27FC236}">
                  <a16:creationId xmlns:a16="http://schemas.microsoft.com/office/drawing/2014/main" id="{D165D55F-137D-994A-B987-D0478F84BBC1}"/>
                </a:ext>
              </a:extLst>
            </p:cNvPr>
            <p:cNvSpPr/>
            <p:nvPr/>
          </p:nvSpPr>
          <p:spPr>
            <a:xfrm>
              <a:off x="146109" y="3374411"/>
              <a:ext cx="1517159" cy="132600"/>
            </a:xfrm>
            <a:prstGeom prst="rect">
              <a:avLst/>
            </a:prstGeom>
          </p:spPr>
          <p:txBody>
            <a:bodyPr wrap="square" lIns="0" tIns="0" rIns="0" bIns="0">
              <a:spAutoFit/>
            </a:bodyPr>
            <a:lstStyle/>
            <a:p>
              <a:pPr algn="ctr">
                <a:lnSpc>
                  <a:spcPts val="850"/>
                </a:lnSpc>
              </a:pP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Data Integration</a:t>
              </a:r>
            </a:p>
          </p:txBody>
        </p:sp>
      </p:grpSp>
      <p:grpSp>
        <p:nvGrpSpPr>
          <p:cNvPr id="86" name="Group 85">
            <a:extLst>
              <a:ext uri="{FF2B5EF4-FFF2-40B4-BE49-F238E27FC236}">
                <a16:creationId xmlns:a16="http://schemas.microsoft.com/office/drawing/2014/main" id="{20D574E1-AAFC-084F-80A1-32524DA701F6}"/>
              </a:ext>
            </a:extLst>
          </p:cNvPr>
          <p:cNvGrpSpPr/>
          <p:nvPr/>
        </p:nvGrpSpPr>
        <p:grpSpPr>
          <a:xfrm>
            <a:off x="7045394" y="5932819"/>
            <a:ext cx="1153432" cy="871671"/>
            <a:chOff x="1423203" y="2841409"/>
            <a:chExt cx="1153432" cy="871671"/>
          </a:xfrm>
        </p:grpSpPr>
        <p:pic>
          <p:nvPicPr>
            <p:cNvPr id="87" name="Graphic 86">
              <a:extLst>
                <a:ext uri="{FF2B5EF4-FFF2-40B4-BE49-F238E27FC236}">
                  <a16:creationId xmlns:a16="http://schemas.microsoft.com/office/drawing/2014/main" id="{413AA22A-F099-394D-A98C-FFD412AF7C0A}"/>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31878" y="2841409"/>
              <a:ext cx="413657" cy="457200"/>
            </a:xfrm>
            <a:prstGeom prst="rect">
              <a:avLst/>
            </a:prstGeom>
          </p:spPr>
        </p:pic>
        <p:sp>
          <p:nvSpPr>
            <p:cNvPr id="88" name="Rectangle 87">
              <a:extLst>
                <a:ext uri="{FF2B5EF4-FFF2-40B4-BE49-F238E27FC236}">
                  <a16:creationId xmlns:a16="http://schemas.microsoft.com/office/drawing/2014/main" id="{A037F763-9D6A-C347-98EF-69EE375B356A}"/>
                </a:ext>
              </a:extLst>
            </p:cNvPr>
            <p:cNvSpPr/>
            <p:nvPr/>
          </p:nvSpPr>
          <p:spPr>
            <a:xfrm>
              <a:off x="1423203" y="3343748"/>
              <a:ext cx="1153432" cy="369332"/>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Data Science Model Catalog</a:t>
              </a:r>
            </a:p>
          </p:txBody>
        </p:sp>
      </p:grpSp>
      <p:cxnSp>
        <p:nvCxnSpPr>
          <p:cNvPr id="103" name="Straight Arrow Connector 102">
            <a:extLst>
              <a:ext uri="{FF2B5EF4-FFF2-40B4-BE49-F238E27FC236}">
                <a16:creationId xmlns:a16="http://schemas.microsoft.com/office/drawing/2014/main" id="{B44E4514-8850-7541-92B1-09B999B1A2BA}"/>
              </a:ext>
            </a:extLst>
          </p:cNvPr>
          <p:cNvCxnSpPr>
            <a:cxnSpLocks/>
            <a:endCxn id="55" idx="1"/>
          </p:cNvCxnSpPr>
          <p:nvPr/>
        </p:nvCxnSpPr>
        <p:spPr>
          <a:xfrm>
            <a:off x="2404627" y="5540713"/>
            <a:ext cx="3019952" cy="0"/>
          </a:xfrm>
          <a:prstGeom prst="straightConnector1">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7B41841F-C5B1-2E45-87D9-14856D27AEA0}"/>
              </a:ext>
            </a:extLst>
          </p:cNvPr>
          <p:cNvSpPr/>
          <p:nvPr/>
        </p:nvSpPr>
        <p:spPr>
          <a:xfrm>
            <a:off x="11303597" y="1070919"/>
            <a:ext cx="5887569" cy="807785"/>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1. Training dataset is uploaded to Object Storage bucket for raw training data using OIC on a schedule. Bucket name: Training, object name: YYYY-mm-dd-HH-MM-SS-petname</a:t>
            </a:r>
          </a:p>
        </p:txBody>
      </p:sp>
      <p:sp>
        <p:nvSpPr>
          <p:cNvPr id="52" name="Rectangle 51">
            <a:extLst>
              <a:ext uri="{FF2B5EF4-FFF2-40B4-BE49-F238E27FC236}">
                <a16:creationId xmlns:a16="http://schemas.microsoft.com/office/drawing/2014/main" id="{DBE0B2A0-34A1-8445-9938-99AA56E287B0}"/>
              </a:ext>
            </a:extLst>
          </p:cNvPr>
          <p:cNvSpPr/>
          <p:nvPr/>
        </p:nvSpPr>
        <p:spPr>
          <a:xfrm>
            <a:off x="1090840" y="1409666"/>
            <a:ext cx="3456368"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1.</a:t>
            </a:r>
          </a:p>
        </p:txBody>
      </p:sp>
      <p:sp>
        <p:nvSpPr>
          <p:cNvPr id="53" name="Rectangle 52">
            <a:extLst>
              <a:ext uri="{FF2B5EF4-FFF2-40B4-BE49-F238E27FC236}">
                <a16:creationId xmlns:a16="http://schemas.microsoft.com/office/drawing/2014/main" id="{1A420E04-2F16-C141-83C3-5D52E88B81D2}"/>
              </a:ext>
            </a:extLst>
          </p:cNvPr>
          <p:cNvSpPr/>
          <p:nvPr/>
        </p:nvSpPr>
        <p:spPr>
          <a:xfrm>
            <a:off x="4696427" y="1147173"/>
            <a:ext cx="1792386"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9.</a:t>
            </a:r>
          </a:p>
        </p:txBody>
      </p:sp>
      <p:sp>
        <p:nvSpPr>
          <p:cNvPr id="58" name="Rectangle 57">
            <a:extLst>
              <a:ext uri="{FF2B5EF4-FFF2-40B4-BE49-F238E27FC236}">
                <a16:creationId xmlns:a16="http://schemas.microsoft.com/office/drawing/2014/main" id="{C3EC29CC-8D07-0243-814C-AD71EC3AB8BC}"/>
              </a:ext>
            </a:extLst>
          </p:cNvPr>
          <p:cNvSpPr/>
          <p:nvPr/>
        </p:nvSpPr>
        <p:spPr>
          <a:xfrm>
            <a:off x="5002223" y="2604576"/>
            <a:ext cx="1889284"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3.</a:t>
            </a:r>
          </a:p>
        </p:txBody>
      </p:sp>
      <p:sp>
        <p:nvSpPr>
          <p:cNvPr id="59" name="Rectangle 58">
            <a:extLst>
              <a:ext uri="{FF2B5EF4-FFF2-40B4-BE49-F238E27FC236}">
                <a16:creationId xmlns:a16="http://schemas.microsoft.com/office/drawing/2014/main" id="{DD27CAF2-00E7-BA49-BD41-B6401281846D}"/>
              </a:ext>
            </a:extLst>
          </p:cNvPr>
          <p:cNvSpPr/>
          <p:nvPr/>
        </p:nvSpPr>
        <p:spPr>
          <a:xfrm>
            <a:off x="5002223" y="3335742"/>
            <a:ext cx="1889284"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4.</a:t>
            </a:r>
          </a:p>
        </p:txBody>
      </p:sp>
      <p:sp>
        <p:nvSpPr>
          <p:cNvPr id="60" name="Rectangle 59">
            <a:extLst>
              <a:ext uri="{FF2B5EF4-FFF2-40B4-BE49-F238E27FC236}">
                <a16:creationId xmlns:a16="http://schemas.microsoft.com/office/drawing/2014/main" id="{AFBE1AD6-A179-294C-9B7C-6BF3A2307944}"/>
              </a:ext>
            </a:extLst>
          </p:cNvPr>
          <p:cNvSpPr/>
          <p:nvPr/>
        </p:nvSpPr>
        <p:spPr>
          <a:xfrm>
            <a:off x="2911766" y="5088016"/>
            <a:ext cx="2063314"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2.</a:t>
            </a:r>
          </a:p>
        </p:txBody>
      </p:sp>
      <p:sp>
        <p:nvSpPr>
          <p:cNvPr id="61" name="Rectangle 60">
            <a:extLst>
              <a:ext uri="{FF2B5EF4-FFF2-40B4-BE49-F238E27FC236}">
                <a16:creationId xmlns:a16="http://schemas.microsoft.com/office/drawing/2014/main" id="{5A7A24A0-1437-1F4E-B237-B12154D8ABF8}"/>
              </a:ext>
            </a:extLst>
          </p:cNvPr>
          <p:cNvSpPr/>
          <p:nvPr/>
        </p:nvSpPr>
        <p:spPr>
          <a:xfrm>
            <a:off x="5015904" y="4070141"/>
            <a:ext cx="1889284"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6.</a:t>
            </a:r>
          </a:p>
        </p:txBody>
      </p:sp>
      <p:sp>
        <p:nvSpPr>
          <p:cNvPr id="63" name="Rectangle 62">
            <a:extLst>
              <a:ext uri="{FF2B5EF4-FFF2-40B4-BE49-F238E27FC236}">
                <a16:creationId xmlns:a16="http://schemas.microsoft.com/office/drawing/2014/main" id="{861D0263-FC8A-534F-AC88-D64F2E1D507E}"/>
              </a:ext>
            </a:extLst>
          </p:cNvPr>
          <p:cNvSpPr/>
          <p:nvPr/>
        </p:nvSpPr>
        <p:spPr>
          <a:xfrm>
            <a:off x="5945596" y="5687560"/>
            <a:ext cx="2063314"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7.</a:t>
            </a:r>
          </a:p>
        </p:txBody>
      </p:sp>
      <p:sp>
        <p:nvSpPr>
          <p:cNvPr id="65" name="Rectangle 64">
            <a:extLst>
              <a:ext uri="{FF2B5EF4-FFF2-40B4-BE49-F238E27FC236}">
                <a16:creationId xmlns:a16="http://schemas.microsoft.com/office/drawing/2014/main" id="{226A9816-45D0-4D40-BCED-8965B1071C90}"/>
              </a:ext>
            </a:extLst>
          </p:cNvPr>
          <p:cNvSpPr/>
          <p:nvPr/>
        </p:nvSpPr>
        <p:spPr>
          <a:xfrm>
            <a:off x="11314940" y="552131"/>
            <a:ext cx="5887569" cy="422873"/>
          </a:xfrm>
          <a:prstGeom prst="rect">
            <a:avLst/>
          </a:prstGeom>
        </p:spPr>
        <p:txBody>
          <a:bodyPr wrap="square" lIns="0" tIns="0" rIns="0" bIns="0">
            <a:spAutoFit/>
          </a:bodyPr>
          <a:lstStyle/>
          <a:p>
            <a:pPr>
              <a:lnSpc>
                <a:spcPct val="150000"/>
              </a:lnSpc>
            </a:pPr>
            <a:r>
              <a:rPr lang="en-US" sz="20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Training</a:t>
            </a:r>
          </a:p>
        </p:txBody>
      </p:sp>
      <p:grpSp>
        <p:nvGrpSpPr>
          <p:cNvPr id="44" name="Group 43">
            <a:extLst>
              <a:ext uri="{FF2B5EF4-FFF2-40B4-BE49-F238E27FC236}">
                <a16:creationId xmlns:a16="http://schemas.microsoft.com/office/drawing/2014/main" id="{E798F3B7-6177-5D4C-9802-6F9072426EBB}"/>
              </a:ext>
            </a:extLst>
          </p:cNvPr>
          <p:cNvGrpSpPr/>
          <p:nvPr/>
        </p:nvGrpSpPr>
        <p:grpSpPr>
          <a:xfrm>
            <a:off x="3306917" y="4168983"/>
            <a:ext cx="1153432" cy="871671"/>
            <a:chOff x="1423203" y="2841409"/>
            <a:chExt cx="1153432" cy="871671"/>
          </a:xfrm>
        </p:grpSpPr>
        <p:pic>
          <p:nvPicPr>
            <p:cNvPr id="48" name="Graphic 47">
              <a:extLst>
                <a:ext uri="{FF2B5EF4-FFF2-40B4-BE49-F238E27FC236}">
                  <a16:creationId xmlns:a16="http://schemas.microsoft.com/office/drawing/2014/main" id="{A97B2956-A736-9F49-BFEB-3241E0E9BC50}"/>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31878" y="2841409"/>
              <a:ext cx="413657" cy="457200"/>
            </a:xfrm>
            <a:prstGeom prst="rect">
              <a:avLst/>
            </a:prstGeom>
          </p:spPr>
        </p:pic>
        <p:sp>
          <p:nvSpPr>
            <p:cNvPr id="66" name="Rectangle 65">
              <a:extLst>
                <a:ext uri="{FF2B5EF4-FFF2-40B4-BE49-F238E27FC236}">
                  <a16:creationId xmlns:a16="http://schemas.microsoft.com/office/drawing/2014/main" id="{FB6DFC3B-3131-9344-9CAA-051DDFF02339}"/>
                </a:ext>
              </a:extLst>
            </p:cNvPr>
            <p:cNvSpPr/>
            <p:nvPr/>
          </p:nvSpPr>
          <p:spPr>
            <a:xfrm>
              <a:off x="1423203" y="3343748"/>
              <a:ext cx="1153432" cy="369332"/>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Data Science Job</a:t>
              </a:r>
            </a:p>
          </p:txBody>
        </p:sp>
      </p:grpSp>
      <p:cxnSp>
        <p:nvCxnSpPr>
          <p:cNvPr id="67" name="Elbow Connector 66">
            <a:extLst>
              <a:ext uri="{FF2B5EF4-FFF2-40B4-BE49-F238E27FC236}">
                <a16:creationId xmlns:a16="http://schemas.microsoft.com/office/drawing/2014/main" id="{E6F0FAC6-9807-2448-BF46-06C00198A8DC}"/>
              </a:ext>
            </a:extLst>
          </p:cNvPr>
          <p:cNvCxnSpPr>
            <a:cxnSpLocks/>
            <a:stCxn id="55" idx="3"/>
            <a:endCxn id="87" idx="1"/>
          </p:cNvCxnSpPr>
          <p:nvPr/>
        </p:nvCxnSpPr>
        <p:spPr>
          <a:xfrm>
            <a:off x="5838237" y="5540714"/>
            <a:ext cx="1615833" cy="620704"/>
          </a:xfrm>
          <a:prstGeom prst="bentConnector3">
            <a:avLst>
              <a:gd name="adj1" fmla="val 50000"/>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sp>
        <p:nvSpPr>
          <p:cNvPr id="68" name="Rectangle 67">
            <a:extLst>
              <a:ext uri="{FF2B5EF4-FFF2-40B4-BE49-F238E27FC236}">
                <a16:creationId xmlns:a16="http://schemas.microsoft.com/office/drawing/2014/main" id="{2DE02517-F814-7C4C-ADB6-4C3E7E963547}"/>
              </a:ext>
            </a:extLst>
          </p:cNvPr>
          <p:cNvSpPr/>
          <p:nvPr/>
        </p:nvSpPr>
        <p:spPr>
          <a:xfrm>
            <a:off x="6411294" y="3743256"/>
            <a:ext cx="960426"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5.</a:t>
            </a:r>
          </a:p>
        </p:txBody>
      </p:sp>
      <p:grpSp>
        <p:nvGrpSpPr>
          <p:cNvPr id="77" name="Group 76">
            <a:extLst>
              <a:ext uri="{FF2B5EF4-FFF2-40B4-BE49-F238E27FC236}">
                <a16:creationId xmlns:a16="http://schemas.microsoft.com/office/drawing/2014/main" id="{444A18E7-DBAF-FF4F-9094-E1E37E944C02}"/>
              </a:ext>
            </a:extLst>
          </p:cNvPr>
          <p:cNvGrpSpPr/>
          <p:nvPr/>
        </p:nvGrpSpPr>
        <p:grpSpPr>
          <a:xfrm>
            <a:off x="2060444" y="1878704"/>
            <a:ext cx="1517159" cy="665602"/>
            <a:chOff x="146109" y="2841409"/>
            <a:chExt cx="1517159" cy="665602"/>
          </a:xfrm>
        </p:grpSpPr>
        <p:pic>
          <p:nvPicPr>
            <p:cNvPr id="78" name="Graphic 77">
              <a:extLst>
                <a:ext uri="{FF2B5EF4-FFF2-40B4-BE49-F238E27FC236}">
                  <a16:creationId xmlns:a16="http://schemas.microsoft.com/office/drawing/2014/main" id="{C1FB5BDC-2AE7-704A-B320-C21DBBA8CB98}"/>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6089" y="2841409"/>
              <a:ext cx="457200" cy="457200"/>
            </a:xfrm>
            <a:prstGeom prst="rect">
              <a:avLst/>
            </a:prstGeom>
          </p:spPr>
        </p:pic>
        <p:sp>
          <p:nvSpPr>
            <p:cNvPr id="79" name="Rectangle 78">
              <a:extLst>
                <a:ext uri="{FF2B5EF4-FFF2-40B4-BE49-F238E27FC236}">
                  <a16:creationId xmlns:a16="http://schemas.microsoft.com/office/drawing/2014/main" id="{1F12FB77-A209-F04F-99C6-A6A4B39769F3}"/>
                </a:ext>
              </a:extLst>
            </p:cNvPr>
            <p:cNvSpPr/>
            <p:nvPr/>
          </p:nvSpPr>
          <p:spPr>
            <a:xfrm>
              <a:off x="146109" y="3374411"/>
              <a:ext cx="1517159" cy="132600"/>
            </a:xfrm>
            <a:prstGeom prst="rect">
              <a:avLst/>
            </a:prstGeom>
          </p:spPr>
          <p:txBody>
            <a:bodyPr wrap="square" lIns="0" tIns="0" rIns="0" bIns="0">
              <a:spAutoFit/>
            </a:bodyPr>
            <a:lstStyle/>
            <a:p>
              <a:pPr algn="ctr">
                <a:lnSpc>
                  <a:spcPts val="850"/>
                </a:lnSpc>
              </a:pP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Integration Cloud</a:t>
              </a:r>
            </a:p>
          </p:txBody>
        </p:sp>
      </p:grpSp>
      <p:sp>
        <p:nvSpPr>
          <p:cNvPr id="80" name="Rectangle 79">
            <a:extLst>
              <a:ext uri="{FF2B5EF4-FFF2-40B4-BE49-F238E27FC236}">
                <a16:creationId xmlns:a16="http://schemas.microsoft.com/office/drawing/2014/main" id="{4DD17126-2711-7A41-9D52-2919976DEB1E}"/>
              </a:ext>
            </a:extLst>
          </p:cNvPr>
          <p:cNvSpPr/>
          <p:nvPr/>
        </p:nvSpPr>
        <p:spPr>
          <a:xfrm>
            <a:off x="11256705" y="1996421"/>
            <a:ext cx="6579881" cy="530786"/>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2. On a scheduled basis (e.g. weekly), a request is made to invoke a DS Job Run VM from a DS Job using OCI-DI.</a:t>
            </a:r>
          </a:p>
        </p:txBody>
      </p:sp>
      <p:sp>
        <p:nvSpPr>
          <p:cNvPr id="81" name="Rectangle 80">
            <a:extLst>
              <a:ext uri="{FF2B5EF4-FFF2-40B4-BE49-F238E27FC236}">
                <a16:creationId xmlns:a16="http://schemas.microsoft.com/office/drawing/2014/main" id="{D163680B-6C3D-8B4F-BEA2-E71A2AAAF05C}"/>
              </a:ext>
            </a:extLst>
          </p:cNvPr>
          <p:cNvSpPr/>
          <p:nvPr/>
        </p:nvSpPr>
        <p:spPr>
          <a:xfrm>
            <a:off x="11270578" y="2709917"/>
            <a:ext cx="6438688" cy="530786"/>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3. DS Job Run contains an artifact that seeks the most recently uploaded object in the Training bucket. This object is imported to the DS Job Run VM.</a:t>
            </a:r>
          </a:p>
        </p:txBody>
      </p:sp>
      <p:sp>
        <p:nvSpPr>
          <p:cNvPr id="89" name="Rectangle 88">
            <a:extLst>
              <a:ext uri="{FF2B5EF4-FFF2-40B4-BE49-F238E27FC236}">
                <a16:creationId xmlns:a16="http://schemas.microsoft.com/office/drawing/2014/main" id="{6F0D998F-2703-4245-B196-AE541D451D1C}"/>
              </a:ext>
            </a:extLst>
          </p:cNvPr>
          <p:cNvSpPr/>
          <p:nvPr/>
        </p:nvSpPr>
        <p:spPr>
          <a:xfrm>
            <a:off x="11241579" y="3445941"/>
            <a:ext cx="6821333" cy="253787"/>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4. Raw dataset is processed using AutoML feature selection.</a:t>
            </a:r>
          </a:p>
        </p:txBody>
      </p:sp>
      <p:sp>
        <p:nvSpPr>
          <p:cNvPr id="91" name="Rectangle 90">
            <a:extLst>
              <a:ext uri="{FF2B5EF4-FFF2-40B4-BE49-F238E27FC236}">
                <a16:creationId xmlns:a16="http://schemas.microsoft.com/office/drawing/2014/main" id="{34BBE621-ECBB-574A-87EA-5A1316907541}"/>
              </a:ext>
            </a:extLst>
          </p:cNvPr>
          <p:cNvSpPr/>
          <p:nvPr/>
        </p:nvSpPr>
        <p:spPr>
          <a:xfrm>
            <a:off x="11256930" y="3909610"/>
            <a:ext cx="6452336" cy="530786"/>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5. Processed version of training dataset is sent to ADW under schema “Proc_Training” under table named same as object name</a:t>
            </a:r>
          </a:p>
        </p:txBody>
      </p:sp>
      <p:sp>
        <p:nvSpPr>
          <p:cNvPr id="93" name="Rectangle 92">
            <a:extLst>
              <a:ext uri="{FF2B5EF4-FFF2-40B4-BE49-F238E27FC236}">
                <a16:creationId xmlns:a16="http://schemas.microsoft.com/office/drawing/2014/main" id="{0591A0F0-EF7B-E44F-B7BA-DF83AC6856B5}"/>
              </a:ext>
            </a:extLst>
          </p:cNvPr>
          <p:cNvSpPr/>
          <p:nvPr/>
        </p:nvSpPr>
        <p:spPr>
          <a:xfrm>
            <a:off x="11270576" y="4614795"/>
            <a:ext cx="6821333" cy="253787"/>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6. Model is trained using processed dataset and AutoML algorithm selection</a:t>
            </a:r>
          </a:p>
        </p:txBody>
      </p:sp>
      <p:sp>
        <p:nvSpPr>
          <p:cNvPr id="94" name="Rectangle 93">
            <a:extLst>
              <a:ext uri="{FF2B5EF4-FFF2-40B4-BE49-F238E27FC236}">
                <a16:creationId xmlns:a16="http://schemas.microsoft.com/office/drawing/2014/main" id="{6E6A9FF9-C3F8-6F43-9AC4-526785F2F125}"/>
              </a:ext>
            </a:extLst>
          </p:cNvPr>
          <p:cNvSpPr/>
          <p:nvPr/>
        </p:nvSpPr>
        <p:spPr>
          <a:xfrm>
            <a:off x="11261686" y="5028342"/>
            <a:ext cx="6504601" cy="253787"/>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7. Model is submitted to DS Model Catalog names same as object name</a:t>
            </a:r>
          </a:p>
        </p:txBody>
      </p:sp>
      <p:sp>
        <p:nvSpPr>
          <p:cNvPr id="95" name="Rectangle 94">
            <a:extLst>
              <a:ext uri="{FF2B5EF4-FFF2-40B4-BE49-F238E27FC236}">
                <a16:creationId xmlns:a16="http://schemas.microsoft.com/office/drawing/2014/main" id="{41F7E295-781B-6945-BD8B-ADD68F2B8320}"/>
              </a:ext>
            </a:extLst>
          </p:cNvPr>
          <p:cNvSpPr/>
          <p:nvPr/>
        </p:nvSpPr>
        <p:spPr>
          <a:xfrm>
            <a:off x="11274960" y="6088816"/>
            <a:ext cx="6507656" cy="530786"/>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9. Old objects are moved to Archive storage tier by Lifecycle Policy Rule (or event-driven, upon completion of previous step)</a:t>
            </a:r>
          </a:p>
        </p:txBody>
      </p:sp>
      <p:sp>
        <p:nvSpPr>
          <p:cNvPr id="50" name="Rectangle 49">
            <a:extLst>
              <a:ext uri="{FF2B5EF4-FFF2-40B4-BE49-F238E27FC236}">
                <a16:creationId xmlns:a16="http://schemas.microsoft.com/office/drawing/2014/main" id="{8CB1954E-164B-6C44-9223-4A3F582C4DA5}"/>
              </a:ext>
            </a:extLst>
          </p:cNvPr>
          <p:cNvSpPr/>
          <p:nvPr/>
        </p:nvSpPr>
        <p:spPr>
          <a:xfrm>
            <a:off x="11270576" y="5447554"/>
            <a:ext cx="6821333" cy="530786"/>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8. From DS Job Run, DS Model Deployment VM is provisioned using most recent DS Model Catalog entry, named same as object name</a:t>
            </a:r>
          </a:p>
        </p:txBody>
      </p:sp>
      <p:grpSp>
        <p:nvGrpSpPr>
          <p:cNvPr id="51" name="Group 50">
            <a:extLst>
              <a:ext uri="{FF2B5EF4-FFF2-40B4-BE49-F238E27FC236}">
                <a16:creationId xmlns:a16="http://schemas.microsoft.com/office/drawing/2014/main" id="{006B0AA4-C0B9-8549-946F-6787F1BDA264}"/>
              </a:ext>
            </a:extLst>
          </p:cNvPr>
          <p:cNvGrpSpPr/>
          <p:nvPr/>
        </p:nvGrpSpPr>
        <p:grpSpPr>
          <a:xfrm>
            <a:off x="9426297" y="5276202"/>
            <a:ext cx="1419200" cy="871671"/>
            <a:chOff x="1423203" y="2841409"/>
            <a:chExt cx="1419200" cy="871671"/>
          </a:xfrm>
        </p:grpSpPr>
        <p:pic>
          <p:nvPicPr>
            <p:cNvPr id="62" name="Graphic 61">
              <a:extLst>
                <a:ext uri="{FF2B5EF4-FFF2-40B4-BE49-F238E27FC236}">
                  <a16:creationId xmlns:a16="http://schemas.microsoft.com/office/drawing/2014/main" id="{68602FF2-A121-3542-B0EC-407F1ED412AA}"/>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31878" y="2841409"/>
              <a:ext cx="413657" cy="457200"/>
            </a:xfrm>
            <a:prstGeom prst="rect">
              <a:avLst/>
            </a:prstGeom>
          </p:spPr>
        </p:pic>
        <p:sp>
          <p:nvSpPr>
            <p:cNvPr id="64" name="Rectangle 63">
              <a:extLst>
                <a:ext uri="{FF2B5EF4-FFF2-40B4-BE49-F238E27FC236}">
                  <a16:creationId xmlns:a16="http://schemas.microsoft.com/office/drawing/2014/main" id="{4BCF314F-3422-0A44-B28A-C62746555A12}"/>
                </a:ext>
              </a:extLst>
            </p:cNvPr>
            <p:cNvSpPr/>
            <p:nvPr/>
          </p:nvSpPr>
          <p:spPr>
            <a:xfrm>
              <a:off x="1423203" y="3343748"/>
              <a:ext cx="1419200" cy="369332"/>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Data Science Model Deployment</a:t>
              </a:r>
            </a:p>
          </p:txBody>
        </p:sp>
      </p:grpSp>
      <p:sp>
        <p:nvSpPr>
          <p:cNvPr id="75" name="Rectangle 74">
            <a:extLst>
              <a:ext uri="{FF2B5EF4-FFF2-40B4-BE49-F238E27FC236}">
                <a16:creationId xmlns:a16="http://schemas.microsoft.com/office/drawing/2014/main" id="{2B470539-8A86-824E-8DC8-C67D05357809}"/>
              </a:ext>
            </a:extLst>
          </p:cNvPr>
          <p:cNvSpPr/>
          <p:nvPr/>
        </p:nvSpPr>
        <p:spPr>
          <a:xfrm>
            <a:off x="7385906" y="5709420"/>
            <a:ext cx="2063314"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8.</a:t>
            </a:r>
          </a:p>
        </p:txBody>
      </p:sp>
      <p:cxnSp>
        <p:nvCxnSpPr>
          <p:cNvPr id="76" name="Elbow Connector 75">
            <a:extLst>
              <a:ext uri="{FF2B5EF4-FFF2-40B4-BE49-F238E27FC236}">
                <a16:creationId xmlns:a16="http://schemas.microsoft.com/office/drawing/2014/main" id="{6E46DC47-4C90-294E-86DC-BBF2FA3361E8}"/>
              </a:ext>
            </a:extLst>
          </p:cNvPr>
          <p:cNvCxnSpPr>
            <a:cxnSpLocks/>
            <a:stCxn id="87" idx="3"/>
            <a:endCxn id="62" idx="1"/>
          </p:cNvCxnSpPr>
          <p:nvPr/>
        </p:nvCxnSpPr>
        <p:spPr>
          <a:xfrm flipV="1">
            <a:off x="7867726" y="5504802"/>
            <a:ext cx="1967246" cy="656617"/>
          </a:xfrm>
          <a:prstGeom prst="bentConnector3">
            <a:avLst>
              <a:gd name="adj1" fmla="val 50000"/>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15635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E7A4055-8BBD-9E49-B7DA-BCEA8C605ACA}"/>
              </a:ext>
            </a:extLst>
          </p:cNvPr>
          <p:cNvSpPr/>
          <p:nvPr/>
        </p:nvSpPr>
        <p:spPr>
          <a:xfrm>
            <a:off x="1190686" y="533351"/>
            <a:ext cx="9671237" cy="6584457"/>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7ED4CDEC-D949-5345-A480-21E1E2C86A9D}"/>
              </a:ext>
            </a:extLst>
          </p:cNvPr>
          <p:cNvGrpSpPr/>
          <p:nvPr/>
        </p:nvGrpSpPr>
        <p:grpSpPr>
          <a:xfrm>
            <a:off x="-106600" y="1366114"/>
            <a:ext cx="1288991" cy="1055445"/>
            <a:chOff x="9305612" y="1760731"/>
            <a:chExt cx="805942" cy="619897"/>
          </a:xfrm>
        </p:grpSpPr>
        <p:sp>
          <p:nvSpPr>
            <p:cNvPr id="36" name="Rectangle 35">
              <a:extLst>
                <a:ext uri="{FF2B5EF4-FFF2-40B4-BE49-F238E27FC236}">
                  <a16:creationId xmlns:a16="http://schemas.microsoft.com/office/drawing/2014/main" id="{B07270EB-1F58-3148-AC1F-F4CCB403A8F9}"/>
                </a:ext>
              </a:extLst>
            </p:cNvPr>
            <p:cNvSpPr/>
            <p:nvPr/>
          </p:nvSpPr>
          <p:spPr>
            <a:xfrm>
              <a:off x="9305612" y="2231571"/>
              <a:ext cx="805942" cy="149057"/>
            </a:xfrm>
            <a:prstGeom prst="rect">
              <a:avLst/>
            </a:prstGeom>
          </p:spPr>
          <p:txBody>
            <a:bodyPr wrap="square" lIns="0" tIns="0" rIns="0" bIns="0">
              <a:spAutoFit/>
            </a:bodyPr>
            <a:lstStyle/>
            <a:p>
              <a:pPr algn="ctr">
                <a:lnSpc>
                  <a:spcPct val="150000"/>
                </a:lnSpc>
              </a:pP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Data source</a:t>
              </a:r>
            </a:p>
          </p:txBody>
        </p:sp>
        <p:pic>
          <p:nvPicPr>
            <p:cNvPr id="37" name="Graphic 36">
              <a:extLst>
                <a:ext uri="{FF2B5EF4-FFF2-40B4-BE49-F238E27FC236}">
                  <a16:creationId xmlns:a16="http://schemas.microsoft.com/office/drawing/2014/main" id="{E66B9B9B-8F71-5E4A-995B-6C6E63F2AB3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8479" y="1760731"/>
              <a:ext cx="250371" cy="457200"/>
            </a:xfrm>
            <a:prstGeom prst="rect">
              <a:avLst/>
            </a:prstGeom>
          </p:spPr>
        </p:pic>
      </p:grpSp>
      <p:cxnSp>
        <p:nvCxnSpPr>
          <p:cNvPr id="105" name="Straight Arrow Connector 104">
            <a:extLst>
              <a:ext uri="{FF2B5EF4-FFF2-40B4-BE49-F238E27FC236}">
                <a16:creationId xmlns:a16="http://schemas.microsoft.com/office/drawing/2014/main" id="{73BA32F6-0B19-6449-8D76-FDA13D3975DB}"/>
              </a:ext>
            </a:extLst>
          </p:cNvPr>
          <p:cNvCxnSpPr>
            <a:cxnSpLocks/>
            <a:stCxn id="37" idx="3"/>
            <a:endCxn id="83" idx="1"/>
          </p:cNvCxnSpPr>
          <p:nvPr/>
        </p:nvCxnSpPr>
        <p:spPr>
          <a:xfrm>
            <a:off x="730244" y="1755332"/>
            <a:ext cx="4633776" cy="145"/>
          </a:xfrm>
          <a:prstGeom prst="straightConnector1">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1C6966F7-8947-FF45-BC2E-79B9178FAB04}"/>
              </a:ext>
            </a:extLst>
          </p:cNvPr>
          <p:cNvCxnSpPr>
            <a:cxnSpLocks/>
            <a:stCxn id="84" idx="2"/>
            <a:endCxn id="55" idx="0"/>
          </p:cNvCxnSpPr>
          <p:nvPr/>
        </p:nvCxnSpPr>
        <p:spPr>
          <a:xfrm flipH="1">
            <a:off x="5631408" y="2215947"/>
            <a:ext cx="8194" cy="3096166"/>
          </a:xfrm>
          <a:prstGeom prst="straightConnector1">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grpSp>
        <p:nvGrpSpPr>
          <p:cNvPr id="82" name="Group 81">
            <a:extLst>
              <a:ext uri="{FF2B5EF4-FFF2-40B4-BE49-F238E27FC236}">
                <a16:creationId xmlns:a16="http://schemas.microsoft.com/office/drawing/2014/main" id="{82A7A42B-8623-6940-8B67-ED099F1D0B18}"/>
              </a:ext>
            </a:extLst>
          </p:cNvPr>
          <p:cNvGrpSpPr/>
          <p:nvPr/>
        </p:nvGrpSpPr>
        <p:grpSpPr>
          <a:xfrm>
            <a:off x="5025922" y="1526875"/>
            <a:ext cx="1227360" cy="689072"/>
            <a:chOff x="8058916" y="1767932"/>
            <a:chExt cx="1227360" cy="689072"/>
          </a:xfrm>
        </p:grpSpPr>
        <p:pic>
          <p:nvPicPr>
            <p:cNvPr id="83" name="Graphic 82">
              <a:extLst>
                <a:ext uri="{FF2B5EF4-FFF2-40B4-BE49-F238E27FC236}">
                  <a16:creationId xmlns:a16="http://schemas.microsoft.com/office/drawing/2014/main" id="{439B259E-1BC7-C64C-8F86-2E08F67EA40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97014" y="1767932"/>
              <a:ext cx="457200" cy="457200"/>
            </a:xfrm>
            <a:prstGeom prst="rect">
              <a:avLst/>
            </a:prstGeom>
          </p:spPr>
        </p:pic>
        <p:sp>
          <p:nvSpPr>
            <p:cNvPr id="84" name="Rectangle 83">
              <a:extLst>
                <a:ext uri="{FF2B5EF4-FFF2-40B4-BE49-F238E27FC236}">
                  <a16:creationId xmlns:a16="http://schemas.microsoft.com/office/drawing/2014/main" id="{CE1711D9-6160-3B46-9C7C-882008572CD9}"/>
                </a:ext>
              </a:extLst>
            </p:cNvPr>
            <p:cNvSpPr/>
            <p:nvPr/>
          </p:nvSpPr>
          <p:spPr>
            <a:xfrm>
              <a:off x="8058916" y="2272338"/>
              <a:ext cx="1227360" cy="184666"/>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Object Storage</a:t>
              </a:r>
            </a:p>
          </p:txBody>
        </p:sp>
      </p:grpSp>
      <p:sp>
        <p:nvSpPr>
          <p:cNvPr id="99" name="Rectangle 98">
            <a:extLst>
              <a:ext uri="{FF2B5EF4-FFF2-40B4-BE49-F238E27FC236}">
                <a16:creationId xmlns:a16="http://schemas.microsoft.com/office/drawing/2014/main" id="{D4942F8E-F972-6C42-9F15-38FBEA37D30B}"/>
              </a:ext>
            </a:extLst>
          </p:cNvPr>
          <p:cNvSpPr/>
          <p:nvPr/>
        </p:nvSpPr>
        <p:spPr>
          <a:xfrm>
            <a:off x="1090840" y="1409666"/>
            <a:ext cx="3456368"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1.</a:t>
            </a:r>
          </a:p>
        </p:txBody>
      </p:sp>
      <p:sp>
        <p:nvSpPr>
          <p:cNvPr id="40" name="Rectangle 39">
            <a:extLst>
              <a:ext uri="{FF2B5EF4-FFF2-40B4-BE49-F238E27FC236}">
                <a16:creationId xmlns:a16="http://schemas.microsoft.com/office/drawing/2014/main" id="{04E449BD-95D7-F447-8AAF-9AAC42AAAA83}"/>
              </a:ext>
            </a:extLst>
          </p:cNvPr>
          <p:cNvSpPr/>
          <p:nvPr/>
        </p:nvSpPr>
        <p:spPr>
          <a:xfrm>
            <a:off x="4696427" y="1147173"/>
            <a:ext cx="1792386"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8.</a:t>
            </a:r>
          </a:p>
        </p:txBody>
      </p:sp>
      <p:grpSp>
        <p:nvGrpSpPr>
          <p:cNvPr id="54" name="Group 53">
            <a:extLst>
              <a:ext uri="{FF2B5EF4-FFF2-40B4-BE49-F238E27FC236}">
                <a16:creationId xmlns:a16="http://schemas.microsoft.com/office/drawing/2014/main" id="{A45F1C58-02F6-6643-BBC4-02723AAA77C8}"/>
              </a:ext>
            </a:extLst>
          </p:cNvPr>
          <p:cNvGrpSpPr/>
          <p:nvPr/>
        </p:nvGrpSpPr>
        <p:grpSpPr>
          <a:xfrm>
            <a:off x="5015904" y="5312115"/>
            <a:ext cx="1153432" cy="871671"/>
            <a:chOff x="1423203" y="2841409"/>
            <a:chExt cx="1153432" cy="871671"/>
          </a:xfrm>
        </p:grpSpPr>
        <p:pic>
          <p:nvPicPr>
            <p:cNvPr id="55" name="Graphic 54">
              <a:extLst>
                <a:ext uri="{FF2B5EF4-FFF2-40B4-BE49-F238E27FC236}">
                  <a16:creationId xmlns:a16="http://schemas.microsoft.com/office/drawing/2014/main" id="{56327BCD-AD65-BD40-84DB-68CE5BDE26D7}"/>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31878" y="2841409"/>
              <a:ext cx="413657" cy="457200"/>
            </a:xfrm>
            <a:prstGeom prst="rect">
              <a:avLst/>
            </a:prstGeom>
          </p:spPr>
        </p:pic>
        <p:sp>
          <p:nvSpPr>
            <p:cNvPr id="57" name="Rectangle 56">
              <a:extLst>
                <a:ext uri="{FF2B5EF4-FFF2-40B4-BE49-F238E27FC236}">
                  <a16:creationId xmlns:a16="http://schemas.microsoft.com/office/drawing/2014/main" id="{BE016103-C090-524F-AB17-E1F8332E0FE2}"/>
                </a:ext>
              </a:extLst>
            </p:cNvPr>
            <p:cNvSpPr/>
            <p:nvPr/>
          </p:nvSpPr>
          <p:spPr>
            <a:xfrm>
              <a:off x="1423203" y="3343748"/>
              <a:ext cx="1153432" cy="369332"/>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Data Science Job Run</a:t>
              </a:r>
            </a:p>
          </p:txBody>
        </p:sp>
      </p:grpSp>
      <p:sp>
        <p:nvSpPr>
          <p:cNvPr id="77" name="Rectangle 76">
            <a:extLst>
              <a:ext uri="{FF2B5EF4-FFF2-40B4-BE49-F238E27FC236}">
                <a16:creationId xmlns:a16="http://schemas.microsoft.com/office/drawing/2014/main" id="{39BA5EBE-83A9-E642-B7D8-F8B66EA7E7B6}"/>
              </a:ext>
            </a:extLst>
          </p:cNvPr>
          <p:cNvSpPr/>
          <p:nvPr/>
        </p:nvSpPr>
        <p:spPr>
          <a:xfrm>
            <a:off x="5002223" y="2604576"/>
            <a:ext cx="1889284"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3.</a:t>
            </a:r>
          </a:p>
        </p:txBody>
      </p:sp>
      <p:sp>
        <p:nvSpPr>
          <p:cNvPr id="118" name="Rectangle 117">
            <a:extLst>
              <a:ext uri="{FF2B5EF4-FFF2-40B4-BE49-F238E27FC236}">
                <a16:creationId xmlns:a16="http://schemas.microsoft.com/office/drawing/2014/main" id="{EFAE2AB7-7088-F242-AA59-6EE88CD97992}"/>
              </a:ext>
            </a:extLst>
          </p:cNvPr>
          <p:cNvSpPr/>
          <p:nvPr/>
        </p:nvSpPr>
        <p:spPr>
          <a:xfrm>
            <a:off x="5002223" y="3335742"/>
            <a:ext cx="1889284"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4.</a:t>
            </a:r>
          </a:p>
        </p:txBody>
      </p:sp>
      <p:sp>
        <p:nvSpPr>
          <p:cNvPr id="79" name="Rectangle 78">
            <a:extLst>
              <a:ext uri="{FF2B5EF4-FFF2-40B4-BE49-F238E27FC236}">
                <a16:creationId xmlns:a16="http://schemas.microsoft.com/office/drawing/2014/main" id="{8616DB54-7CD3-B14A-8982-03501184D35C}"/>
              </a:ext>
            </a:extLst>
          </p:cNvPr>
          <p:cNvSpPr/>
          <p:nvPr/>
        </p:nvSpPr>
        <p:spPr>
          <a:xfrm>
            <a:off x="8972639" y="2880832"/>
            <a:ext cx="1889284"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6.</a:t>
            </a:r>
          </a:p>
        </p:txBody>
      </p:sp>
      <p:sp>
        <p:nvSpPr>
          <p:cNvPr id="51" name="Rectangle 50">
            <a:extLst>
              <a:ext uri="{FF2B5EF4-FFF2-40B4-BE49-F238E27FC236}">
                <a16:creationId xmlns:a16="http://schemas.microsoft.com/office/drawing/2014/main" id="{A164084B-5CC6-0C49-A361-D7F64DB10409}"/>
              </a:ext>
            </a:extLst>
          </p:cNvPr>
          <p:cNvSpPr/>
          <p:nvPr/>
        </p:nvSpPr>
        <p:spPr>
          <a:xfrm>
            <a:off x="2911766" y="5088016"/>
            <a:ext cx="2063314"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2.</a:t>
            </a:r>
          </a:p>
        </p:txBody>
      </p:sp>
      <p:cxnSp>
        <p:nvCxnSpPr>
          <p:cNvPr id="52" name="Straight Arrow Connector 51">
            <a:extLst>
              <a:ext uri="{FF2B5EF4-FFF2-40B4-BE49-F238E27FC236}">
                <a16:creationId xmlns:a16="http://schemas.microsoft.com/office/drawing/2014/main" id="{D3208FDE-4BC9-074C-A9DD-A0143C1C5155}"/>
              </a:ext>
            </a:extLst>
          </p:cNvPr>
          <p:cNvCxnSpPr>
            <a:cxnSpLocks/>
          </p:cNvCxnSpPr>
          <p:nvPr/>
        </p:nvCxnSpPr>
        <p:spPr>
          <a:xfrm>
            <a:off x="2404627" y="5540713"/>
            <a:ext cx="3019952" cy="0"/>
          </a:xfrm>
          <a:prstGeom prst="straightConnector1">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grpSp>
        <p:nvGrpSpPr>
          <p:cNvPr id="69" name="Group 68">
            <a:extLst>
              <a:ext uri="{FF2B5EF4-FFF2-40B4-BE49-F238E27FC236}">
                <a16:creationId xmlns:a16="http://schemas.microsoft.com/office/drawing/2014/main" id="{B67E2E38-227D-CA40-8DD9-4AB74BBE0D7E}"/>
              </a:ext>
            </a:extLst>
          </p:cNvPr>
          <p:cNvGrpSpPr/>
          <p:nvPr/>
        </p:nvGrpSpPr>
        <p:grpSpPr>
          <a:xfrm>
            <a:off x="8526032" y="1464832"/>
            <a:ext cx="1759905" cy="858344"/>
            <a:chOff x="972543" y="4780364"/>
            <a:chExt cx="1759905" cy="858344"/>
          </a:xfrm>
        </p:grpSpPr>
        <p:sp>
          <p:nvSpPr>
            <p:cNvPr id="81" name="Rectangle 80">
              <a:extLst>
                <a:ext uri="{FF2B5EF4-FFF2-40B4-BE49-F238E27FC236}">
                  <a16:creationId xmlns:a16="http://schemas.microsoft.com/office/drawing/2014/main" id="{66893938-4EF6-6743-B722-7C63C00AE3DF}"/>
                </a:ext>
              </a:extLst>
            </p:cNvPr>
            <p:cNvSpPr/>
            <p:nvPr/>
          </p:nvSpPr>
          <p:spPr>
            <a:xfrm>
              <a:off x="972543" y="5269376"/>
              <a:ext cx="1759905" cy="369332"/>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Autonomous Data Warehouse</a:t>
              </a:r>
            </a:p>
          </p:txBody>
        </p:sp>
        <p:pic>
          <p:nvPicPr>
            <p:cNvPr id="85" name="Graphic 84">
              <a:extLst>
                <a:ext uri="{FF2B5EF4-FFF2-40B4-BE49-F238E27FC236}">
                  <a16:creationId xmlns:a16="http://schemas.microsoft.com/office/drawing/2014/main" id="{D3481FDE-5834-344B-85AA-274951B4D920}"/>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34018" y="4780364"/>
              <a:ext cx="435429" cy="457200"/>
            </a:xfrm>
            <a:prstGeom prst="rect">
              <a:avLst/>
            </a:prstGeom>
          </p:spPr>
        </p:pic>
      </p:grpSp>
      <p:sp>
        <p:nvSpPr>
          <p:cNvPr id="95" name="Rectangle 94">
            <a:extLst>
              <a:ext uri="{FF2B5EF4-FFF2-40B4-BE49-F238E27FC236}">
                <a16:creationId xmlns:a16="http://schemas.microsoft.com/office/drawing/2014/main" id="{859F0743-BFF2-0640-A5B7-190E9A95BCA5}"/>
              </a:ext>
            </a:extLst>
          </p:cNvPr>
          <p:cNvSpPr/>
          <p:nvPr/>
        </p:nvSpPr>
        <p:spPr>
          <a:xfrm>
            <a:off x="5015904" y="4070141"/>
            <a:ext cx="1889284"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5.</a:t>
            </a:r>
          </a:p>
        </p:txBody>
      </p:sp>
      <p:sp>
        <p:nvSpPr>
          <p:cNvPr id="42" name="Rectangle 41">
            <a:extLst>
              <a:ext uri="{FF2B5EF4-FFF2-40B4-BE49-F238E27FC236}">
                <a16:creationId xmlns:a16="http://schemas.microsoft.com/office/drawing/2014/main" id="{4945E09C-A72D-CE40-AE72-EA0F8A8C60F2}"/>
              </a:ext>
            </a:extLst>
          </p:cNvPr>
          <p:cNvSpPr/>
          <p:nvPr/>
        </p:nvSpPr>
        <p:spPr>
          <a:xfrm>
            <a:off x="11256705" y="1996421"/>
            <a:ext cx="6579881" cy="530786"/>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2. Upon object_update or object_create, an Events Rule is matched, and a Function is triggered, which invokes a DS Job Run VM from a DS Job using OCI-DI.</a:t>
            </a:r>
          </a:p>
        </p:txBody>
      </p:sp>
      <p:sp>
        <p:nvSpPr>
          <p:cNvPr id="46" name="Rectangle 45">
            <a:extLst>
              <a:ext uri="{FF2B5EF4-FFF2-40B4-BE49-F238E27FC236}">
                <a16:creationId xmlns:a16="http://schemas.microsoft.com/office/drawing/2014/main" id="{890CC5C2-C636-3A49-9DC1-A12BDD0FB584}"/>
              </a:ext>
            </a:extLst>
          </p:cNvPr>
          <p:cNvSpPr/>
          <p:nvPr/>
        </p:nvSpPr>
        <p:spPr>
          <a:xfrm>
            <a:off x="11270578" y="2709917"/>
            <a:ext cx="6438688" cy="530786"/>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3. DS Job Run contains an artifact that seeks the most recently uploaded object in the Inference bucket. This object is imported to the DS Job Run VM.</a:t>
            </a:r>
          </a:p>
        </p:txBody>
      </p:sp>
      <p:sp>
        <p:nvSpPr>
          <p:cNvPr id="47" name="Rectangle 46">
            <a:extLst>
              <a:ext uri="{FF2B5EF4-FFF2-40B4-BE49-F238E27FC236}">
                <a16:creationId xmlns:a16="http://schemas.microsoft.com/office/drawing/2014/main" id="{AAA47A95-F480-F44D-93C4-FA79B728E193}"/>
              </a:ext>
            </a:extLst>
          </p:cNvPr>
          <p:cNvSpPr/>
          <p:nvPr/>
        </p:nvSpPr>
        <p:spPr>
          <a:xfrm>
            <a:off x="11241579" y="3445941"/>
            <a:ext cx="6821333" cy="253787"/>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4. Raw dataset is processed using AutoML feature selection.</a:t>
            </a:r>
          </a:p>
        </p:txBody>
      </p:sp>
      <p:sp>
        <p:nvSpPr>
          <p:cNvPr id="56" name="Rectangle 55">
            <a:extLst>
              <a:ext uri="{FF2B5EF4-FFF2-40B4-BE49-F238E27FC236}">
                <a16:creationId xmlns:a16="http://schemas.microsoft.com/office/drawing/2014/main" id="{02FB8FF6-7209-7641-B107-AEE9ABCD41DA}"/>
              </a:ext>
            </a:extLst>
          </p:cNvPr>
          <p:cNvSpPr/>
          <p:nvPr/>
        </p:nvSpPr>
        <p:spPr>
          <a:xfrm>
            <a:off x="11252821" y="3856344"/>
            <a:ext cx="6504601" cy="530786"/>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5. Processed dataset is inferenced by the DS Model Deployment with the same as the object, to generate a prediction table</a:t>
            </a:r>
          </a:p>
        </p:txBody>
      </p:sp>
      <p:sp>
        <p:nvSpPr>
          <p:cNvPr id="58" name="Rectangle 57">
            <a:extLst>
              <a:ext uri="{FF2B5EF4-FFF2-40B4-BE49-F238E27FC236}">
                <a16:creationId xmlns:a16="http://schemas.microsoft.com/office/drawing/2014/main" id="{C324BFE3-634D-B84F-86E0-C0B11DF9341B}"/>
              </a:ext>
            </a:extLst>
          </p:cNvPr>
          <p:cNvSpPr/>
          <p:nvPr/>
        </p:nvSpPr>
        <p:spPr>
          <a:xfrm>
            <a:off x="11252823" y="4472829"/>
            <a:ext cx="6777431" cy="530786"/>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6. From DS Job Run, the prediction table is sent to ADW under schema “Prediction” under table named same as object name</a:t>
            </a:r>
          </a:p>
        </p:txBody>
      </p:sp>
      <p:sp>
        <p:nvSpPr>
          <p:cNvPr id="59" name="Rectangle 58">
            <a:extLst>
              <a:ext uri="{FF2B5EF4-FFF2-40B4-BE49-F238E27FC236}">
                <a16:creationId xmlns:a16="http://schemas.microsoft.com/office/drawing/2014/main" id="{AC031488-D94F-0940-9FDC-49F46AAE9C32}"/>
              </a:ext>
            </a:extLst>
          </p:cNvPr>
          <p:cNvSpPr/>
          <p:nvPr/>
        </p:nvSpPr>
        <p:spPr>
          <a:xfrm>
            <a:off x="11249766" y="5741754"/>
            <a:ext cx="6507656" cy="530786"/>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8. Old objects are moved to Archive storage tier by Lifecycle Policy Rule (or event-driven, upon completion of previous step)</a:t>
            </a:r>
          </a:p>
        </p:txBody>
      </p:sp>
      <p:sp>
        <p:nvSpPr>
          <p:cNvPr id="61" name="Rectangle 60">
            <a:extLst>
              <a:ext uri="{FF2B5EF4-FFF2-40B4-BE49-F238E27FC236}">
                <a16:creationId xmlns:a16="http://schemas.microsoft.com/office/drawing/2014/main" id="{9BA486E5-841D-0648-83A0-5843D925F7CB}"/>
              </a:ext>
            </a:extLst>
          </p:cNvPr>
          <p:cNvSpPr/>
          <p:nvPr/>
        </p:nvSpPr>
        <p:spPr>
          <a:xfrm>
            <a:off x="11280219" y="552131"/>
            <a:ext cx="5887569" cy="422873"/>
          </a:xfrm>
          <a:prstGeom prst="rect">
            <a:avLst/>
          </a:prstGeom>
        </p:spPr>
        <p:txBody>
          <a:bodyPr wrap="square" lIns="0" tIns="0" rIns="0" bIns="0">
            <a:spAutoFit/>
          </a:bodyPr>
          <a:lstStyle/>
          <a:p>
            <a:pPr>
              <a:lnSpc>
                <a:spcPct val="150000"/>
              </a:lnSpc>
            </a:pPr>
            <a:r>
              <a:rPr lang="en-US" sz="20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Inferencing</a:t>
            </a:r>
          </a:p>
        </p:txBody>
      </p:sp>
      <p:grpSp>
        <p:nvGrpSpPr>
          <p:cNvPr id="87" name="Group 86">
            <a:extLst>
              <a:ext uri="{FF2B5EF4-FFF2-40B4-BE49-F238E27FC236}">
                <a16:creationId xmlns:a16="http://schemas.microsoft.com/office/drawing/2014/main" id="{1FEF0C70-897F-F24E-97CC-7A9FEE52AD30}"/>
              </a:ext>
            </a:extLst>
          </p:cNvPr>
          <p:cNvGrpSpPr/>
          <p:nvPr/>
        </p:nvGrpSpPr>
        <p:grpSpPr>
          <a:xfrm>
            <a:off x="3306917" y="4168983"/>
            <a:ext cx="1153432" cy="871671"/>
            <a:chOff x="1423203" y="2841409"/>
            <a:chExt cx="1153432" cy="871671"/>
          </a:xfrm>
        </p:grpSpPr>
        <p:pic>
          <p:nvPicPr>
            <p:cNvPr id="88" name="Graphic 87">
              <a:extLst>
                <a:ext uri="{FF2B5EF4-FFF2-40B4-BE49-F238E27FC236}">
                  <a16:creationId xmlns:a16="http://schemas.microsoft.com/office/drawing/2014/main" id="{68FBD8D4-B860-3942-A915-098994AD211D}"/>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31878" y="2841409"/>
              <a:ext cx="413657" cy="457200"/>
            </a:xfrm>
            <a:prstGeom prst="rect">
              <a:avLst/>
            </a:prstGeom>
          </p:spPr>
        </p:pic>
        <p:sp>
          <p:nvSpPr>
            <p:cNvPr id="89" name="Rectangle 88">
              <a:extLst>
                <a:ext uri="{FF2B5EF4-FFF2-40B4-BE49-F238E27FC236}">
                  <a16:creationId xmlns:a16="http://schemas.microsoft.com/office/drawing/2014/main" id="{51220826-2748-C847-9DAB-287DA3DD1CA3}"/>
                </a:ext>
              </a:extLst>
            </p:cNvPr>
            <p:cNvSpPr/>
            <p:nvPr/>
          </p:nvSpPr>
          <p:spPr>
            <a:xfrm>
              <a:off x="1423203" y="3343748"/>
              <a:ext cx="1153432" cy="369332"/>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Data Science Job</a:t>
              </a:r>
            </a:p>
          </p:txBody>
        </p:sp>
      </p:grpSp>
      <p:grpSp>
        <p:nvGrpSpPr>
          <p:cNvPr id="100" name="Group 99">
            <a:extLst>
              <a:ext uri="{FF2B5EF4-FFF2-40B4-BE49-F238E27FC236}">
                <a16:creationId xmlns:a16="http://schemas.microsoft.com/office/drawing/2014/main" id="{1EC622C9-C965-8943-8EBB-21EE7F1A1706}"/>
              </a:ext>
            </a:extLst>
          </p:cNvPr>
          <p:cNvGrpSpPr/>
          <p:nvPr/>
        </p:nvGrpSpPr>
        <p:grpSpPr>
          <a:xfrm>
            <a:off x="2060444" y="1878704"/>
            <a:ext cx="1517159" cy="665602"/>
            <a:chOff x="146109" y="2841409"/>
            <a:chExt cx="1517159" cy="665602"/>
          </a:xfrm>
        </p:grpSpPr>
        <p:pic>
          <p:nvPicPr>
            <p:cNvPr id="101" name="Graphic 100">
              <a:extLst>
                <a:ext uri="{FF2B5EF4-FFF2-40B4-BE49-F238E27FC236}">
                  <a16:creationId xmlns:a16="http://schemas.microsoft.com/office/drawing/2014/main" id="{2D62C185-DD38-F843-9E01-6AEFF121A304}"/>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6089" y="2841409"/>
              <a:ext cx="457200" cy="457200"/>
            </a:xfrm>
            <a:prstGeom prst="rect">
              <a:avLst/>
            </a:prstGeom>
          </p:spPr>
        </p:pic>
        <p:sp>
          <p:nvSpPr>
            <p:cNvPr id="102" name="Rectangle 101">
              <a:extLst>
                <a:ext uri="{FF2B5EF4-FFF2-40B4-BE49-F238E27FC236}">
                  <a16:creationId xmlns:a16="http://schemas.microsoft.com/office/drawing/2014/main" id="{3B87D00D-0F53-9B4F-9EAE-3873DC2DE812}"/>
                </a:ext>
              </a:extLst>
            </p:cNvPr>
            <p:cNvSpPr/>
            <p:nvPr/>
          </p:nvSpPr>
          <p:spPr>
            <a:xfrm>
              <a:off x="146109" y="3374411"/>
              <a:ext cx="1517159" cy="132600"/>
            </a:xfrm>
            <a:prstGeom prst="rect">
              <a:avLst/>
            </a:prstGeom>
          </p:spPr>
          <p:txBody>
            <a:bodyPr wrap="square" lIns="0" tIns="0" rIns="0" bIns="0">
              <a:spAutoFit/>
            </a:bodyPr>
            <a:lstStyle/>
            <a:p>
              <a:pPr algn="ctr">
                <a:lnSpc>
                  <a:spcPts val="850"/>
                </a:lnSpc>
              </a:pP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Integration Cloud</a:t>
              </a:r>
            </a:p>
          </p:txBody>
        </p:sp>
      </p:grpSp>
      <p:sp>
        <p:nvSpPr>
          <p:cNvPr id="103" name="Rectangle 102">
            <a:extLst>
              <a:ext uri="{FF2B5EF4-FFF2-40B4-BE49-F238E27FC236}">
                <a16:creationId xmlns:a16="http://schemas.microsoft.com/office/drawing/2014/main" id="{A4839821-4003-7244-997A-B02138AE2805}"/>
              </a:ext>
            </a:extLst>
          </p:cNvPr>
          <p:cNvSpPr/>
          <p:nvPr/>
        </p:nvSpPr>
        <p:spPr>
          <a:xfrm>
            <a:off x="11303597" y="1070919"/>
            <a:ext cx="5887569" cy="807785"/>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1. Inference dataset is uploaded to Object Storage bucket for raw training data using OIC on a schedule. Bucket name: Inference, object name: YYYY-mm-dd-HH-MM-SS-petname</a:t>
            </a:r>
          </a:p>
        </p:txBody>
      </p:sp>
      <p:cxnSp>
        <p:nvCxnSpPr>
          <p:cNvPr id="75" name="Elbow Connector 74">
            <a:extLst>
              <a:ext uri="{FF2B5EF4-FFF2-40B4-BE49-F238E27FC236}">
                <a16:creationId xmlns:a16="http://schemas.microsoft.com/office/drawing/2014/main" id="{40B10FED-9E79-8A4D-A2F1-BB128F5E58F7}"/>
              </a:ext>
            </a:extLst>
          </p:cNvPr>
          <p:cNvCxnSpPr>
            <a:cxnSpLocks/>
          </p:cNvCxnSpPr>
          <p:nvPr/>
        </p:nvCxnSpPr>
        <p:spPr>
          <a:xfrm flipV="1">
            <a:off x="5838238" y="2323176"/>
            <a:ext cx="3567747" cy="3127248"/>
          </a:xfrm>
          <a:prstGeom prst="bentConnector2">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1D86EDC8-9CB6-4E4C-B1DF-973FB169B53D}"/>
              </a:ext>
            </a:extLst>
          </p:cNvPr>
          <p:cNvGrpSpPr/>
          <p:nvPr/>
        </p:nvGrpSpPr>
        <p:grpSpPr>
          <a:xfrm>
            <a:off x="9426297" y="5276202"/>
            <a:ext cx="1419200" cy="871671"/>
            <a:chOff x="1423203" y="2841409"/>
            <a:chExt cx="1419200" cy="871671"/>
          </a:xfrm>
        </p:grpSpPr>
        <p:pic>
          <p:nvPicPr>
            <p:cNvPr id="78" name="Graphic 77">
              <a:extLst>
                <a:ext uri="{FF2B5EF4-FFF2-40B4-BE49-F238E27FC236}">
                  <a16:creationId xmlns:a16="http://schemas.microsoft.com/office/drawing/2014/main" id="{3C368382-24F5-1B49-8EDC-1B04944FA6A6}"/>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31878" y="2841409"/>
              <a:ext cx="413657" cy="457200"/>
            </a:xfrm>
            <a:prstGeom prst="rect">
              <a:avLst/>
            </a:prstGeom>
          </p:spPr>
        </p:pic>
        <p:sp>
          <p:nvSpPr>
            <p:cNvPr id="80" name="Rectangle 79">
              <a:extLst>
                <a:ext uri="{FF2B5EF4-FFF2-40B4-BE49-F238E27FC236}">
                  <a16:creationId xmlns:a16="http://schemas.microsoft.com/office/drawing/2014/main" id="{16A298B8-AC50-B546-88FD-59356F050BAB}"/>
                </a:ext>
              </a:extLst>
            </p:cNvPr>
            <p:cNvSpPr/>
            <p:nvPr/>
          </p:nvSpPr>
          <p:spPr>
            <a:xfrm>
              <a:off x="1423203" y="3343748"/>
              <a:ext cx="1419200" cy="369332"/>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Data Science Model Deployment</a:t>
              </a:r>
            </a:p>
          </p:txBody>
        </p:sp>
      </p:grpSp>
      <p:pic>
        <p:nvPicPr>
          <p:cNvPr id="49" name="Graphic 48">
            <a:extLst>
              <a:ext uri="{FF2B5EF4-FFF2-40B4-BE49-F238E27FC236}">
                <a16:creationId xmlns:a16="http://schemas.microsoft.com/office/drawing/2014/main" id="{C8D393FC-69EA-6C49-B99C-0709E6498009}"/>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85073" y="1464832"/>
            <a:ext cx="533400" cy="457200"/>
          </a:xfrm>
          <a:prstGeom prst="rect">
            <a:avLst/>
          </a:prstGeom>
        </p:spPr>
      </p:pic>
      <p:sp>
        <p:nvSpPr>
          <p:cNvPr id="60" name="Rectangle 59">
            <a:extLst>
              <a:ext uri="{FF2B5EF4-FFF2-40B4-BE49-F238E27FC236}">
                <a16:creationId xmlns:a16="http://schemas.microsoft.com/office/drawing/2014/main" id="{1F85F5F0-6615-D745-A7CC-EB8205BE15F7}"/>
              </a:ext>
            </a:extLst>
          </p:cNvPr>
          <p:cNvSpPr/>
          <p:nvPr/>
        </p:nvSpPr>
        <p:spPr>
          <a:xfrm>
            <a:off x="6568736" y="1965966"/>
            <a:ext cx="1759905" cy="184666"/>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Analytics</a:t>
            </a:r>
          </a:p>
        </p:txBody>
      </p:sp>
      <p:cxnSp>
        <p:nvCxnSpPr>
          <p:cNvPr id="62" name="Straight Arrow Connector 61">
            <a:extLst>
              <a:ext uri="{FF2B5EF4-FFF2-40B4-BE49-F238E27FC236}">
                <a16:creationId xmlns:a16="http://schemas.microsoft.com/office/drawing/2014/main" id="{1D9A5CCB-7E25-4946-81AF-16C75DBCD89B}"/>
              </a:ext>
            </a:extLst>
          </p:cNvPr>
          <p:cNvCxnSpPr>
            <a:cxnSpLocks/>
            <a:stCxn id="85" idx="1"/>
            <a:endCxn id="49" idx="3"/>
          </p:cNvCxnSpPr>
          <p:nvPr/>
        </p:nvCxnSpPr>
        <p:spPr>
          <a:xfrm flipH="1">
            <a:off x="7718473" y="1693432"/>
            <a:ext cx="1469034" cy="0"/>
          </a:xfrm>
          <a:prstGeom prst="straightConnector1">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4A4B5BDB-E07B-9740-89DC-C266E1E9F3E5}"/>
              </a:ext>
            </a:extLst>
          </p:cNvPr>
          <p:cNvSpPr/>
          <p:nvPr/>
        </p:nvSpPr>
        <p:spPr>
          <a:xfrm>
            <a:off x="7622111" y="1315972"/>
            <a:ext cx="1792386" cy="253787"/>
          </a:xfrm>
          <a:prstGeom prst="rect">
            <a:avLst/>
          </a:prstGeom>
        </p:spPr>
        <p:txBody>
          <a:bodyPr wrap="square" lIns="0" tIns="0" rIns="0" bIns="0">
            <a:spAutoFit/>
          </a:bodyPr>
          <a:lstStyle/>
          <a:p>
            <a:pPr algn="ct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7.</a:t>
            </a:r>
          </a:p>
        </p:txBody>
      </p:sp>
      <p:sp>
        <p:nvSpPr>
          <p:cNvPr id="66" name="Rectangle 65">
            <a:extLst>
              <a:ext uri="{FF2B5EF4-FFF2-40B4-BE49-F238E27FC236}">
                <a16:creationId xmlns:a16="http://schemas.microsoft.com/office/drawing/2014/main" id="{D0F12FDE-B183-1B44-88F1-54A4C009BD4F}"/>
              </a:ext>
            </a:extLst>
          </p:cNvPr>
          <p:cNvSpPr/>
          <p:nvPr/>
        </p:nvSpPr>
        <p:spPr>
          <a:xfrm>
            <a:off x="11256705" y="5128183"/>
            <a:ext cx="6507656" cy="530786"/>
          </a:xfrm>
          <a:prstGeom prst="rect">
            <a:avLst/>
          </a:prstGeom>
        </p:spPr>
        <p:txBody>
          <a:bodyPr wrap="square" lIns="0" tIns="0" rIns="0" bIns="0">
            <a:spAutoFit/>
          </a:bodyPr>
          <a:lstStyle/>
          <a:p>
            <a:pPr>
              <a:lnSpc>
                <a:spcPct val="150000"/>
              </a:lnSpc>
            </a:pPr>
            <a:r>
              <a:rPr lang="en-US" sz="1200" dirty="0">
                <a:solidFill>
                  <a:srgbClr val="2C5967"/>
                </a:solidFill>
                <a:latin typeface="Oracle Sans" panose="020B0503020204020204" pitchFamily="34" charset="0"/>
                <a:ea typeface="Open Sans" panose="020B0606030504020204" pitchFamily="34" charset="0"/>
                <a:cs typeface="Oracle Sans" panose="020B0503020204020204" pitchFamily="34" charset="0"/>
              </a:rPr>
              <a:t>7. An OAC representation of the prediction table is updated from the source in ADW on an hourly basis, and data visualizations that use this dataset are updated as a result.</a:t>
            </a:r>
          </a:p>
        </p:txBody>
      </p:sp>
      <p:pic>
        <p:nvPicPr>
          <p:cNvPr id="63" name="Graphic 62">
            <a:extLst>
              <a:ext uri="{FF2B5EF4-FFF2-40B4-BE49-F238E27FC236}">
                <a16:creationId xmlns:a16="http://schemas.microsoft.com/office/drawing/2014/main" id="{E1C681BC-11FF-2243-A74C-7656929E2A9F}"/>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73717" y="3775695"/>
            <a:ext cx="468086" cy="457200"/>
          </a:xfrm>
          <a:prstGeom prst="rect">
            <a:avLst/>
          </a:prstGeom>
        </p:spPr>
      </p:pic>
      <p:pic>
        <p:nvPicPr>
          <p:cNvPr id="68" name="Graphic 67">
            <a:extLst>
              <a:ext uri="{FF2B5EF4-FFF2-40B4-BE49-F238E27FC236}">
                <a16:creationId xmlns:a16="http://schemas.microsoft.com/office/drawing/2014/main" id="{23F7CA33-EFE5-3046-8989-AA9046C8AFE3}"/>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42584" y="5376916"/>
            <a:ext cx="530352" cy="277804"/>
          </a:xfrm>
          <a:prstGeom prst="rect">
            <a:avLst/>
          </a:prstGeom>
        </p:spPr>
      </p:pic>
      <p:sp>
        <p:nvSpPr>
          <p:cNvPr id="71" name="Rectangle 70">
            <a:extLst>
              <a:ext uri="{FF2B5EF4-FFF2-40B4-BE49-F238E27FC236}">
                <a16:creationId xmlns:a16="http://schemas.microsoft.com/office/drawing/2014/main" id="{329307B2-3D5B-7144-97CE-28E2ECD70686}"/>
              </a:ext>
            </a:extLst>
          </p:cNvPr>
          <p:cNvSpPr/>
          <p:nvPr/>
        </p:nvSpPr>
        <p:spPr>
          <a:xfrm>
            <a:off x="1575630" y="4250907"/>
            <a:ext cx="1153432" cy="184666"/>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Events</a:t>
            </a:r>
          </a:p>
        </p:txBody>
      </p:sp>
      <p:sp>
        <p:nvSpPr>
          <p:cNvPr id="72" name="Rectangle 71">
            <a:extLst>
              <a:ext uri="{FF2B5EF4-FFF2-40B4-BE49-F238E27FC236}">
                <a16:creationId xmlns:a16="http://schemas.microsoft.com/office/drawing/2014/main" id="{CD55BBBD-F5F1-C54B-BBBE-6211D388C5C9}"/>
              </a:ext>
            </a:extLst>
          </p:cNvPr>
          <p:cNvSpPr/>
          <p:nvPr/>
        </p:nvSpPr>
        <p:spPr>
          <a:xfrm>
            <a:off x="1575630" y="5699257"/>
            <a:ext cx="1153432" cy="184666"/>
          </a:xfrm>
          <a:prstGeom prst="rect">
            <a:avLst/>
          </a:prstGeom>
        </p:spPr>
        <p:txBody>
          <a:bodyPr wrap="square" lIns="0" tIns="0" rIns="0" bIns="0">
            <a:spAutoFit/>
          </a:bodyPr>
          <a:lstStyle/>
          <a:p>
            <a:pPr algn="ctr"/>
            <a:r>
              <a:rPr lang="en-US" sz="1200" b="1" dirty="0">
                <a:solidFill>
                  <a:srgbClr val="2C5967"/>
                </a:solidFill>
                <a:latin typeface="Oracle Sans" panose="020B0503020204020204" pitchFamily="34" charset="0"/>
                <a:ea typeface="Open Sans" panose="020B0606030504020204" pitchFamily="34" charset="0"/>
                <a:cs typeface="Oracle Sans" panose="020B0503020204020204" pitchFamily="34" charset="0"/>
              </a:rPr>
              <a:t>Functions</a:t>
            </a:r>
          </a:p>
        </p:txBody>
      </p:sp>
      <p:cxnSp>
        <p:nvCxnSpPr>
          <p:cNvPr id="74" name="Straight Arrow Connector 73">
            <a:extLst>
              <a:ext uri="{FF2B5EF4-FFF2-40B4-BE49-F238E27FC236}">
                <a16:creationId xmlns:a16="http://schemas.microsoft.com/office/drawing/2014/main" id="{10E6025F-584E-6A4C-B504-7160E5ED17AF}"/>
              </a:ext>
            </a:extLst>
          </p:cNvPr>
          <p:cNvCxnSpPr>
            <a:cxnSpLocks/>
            <a:endCxn id="68" idx="0"/>
          </p:cNvCxnSpPr>
          <p:nvPr/>
        </p:nvCxnSpPr>
        <p:spPr>
          <a:xfrm flipH="1">
            <a:off x="2107760" y="4480110"/>
            <a:ext cx="28098" cy="896806"/>
          </a:xfrm>
          <a:prstGeom prst="straightConnector1">
            <a:avLst/>
          </a:prstGeom>
          <a:ln w="15240">
            <a:solidFill>
              <a:srgbClr val="2C5967"/>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7395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3">
            <a:extLst>
              <a:ext uri="{FF2B5EF4-FFF2-40B4-BE49-F238E27FC236}">
                <a16:creationId xmlns:a16="http://schemas.microsoft.com/office/drawing/2014/main" id="{36B1095D-F01D-304E-BA25-3D8771EFA195}"/>
              </a:ext>
            </a:extLst>
          </p:cNvPr>
          <p:cNvSpPr>
            <a:spLocks noGrp="1"/>
          </p:cNvSpPr>
          <p:nvPr>
            <p:ph type="title"/>
          </p:nvPr>
        </p:nvSpPr>
        <p:spPr/>
        <p:txBody>
          <a:bodyPr/>
          <a:lstStyle/>
          <a:p>
            <a:r>
              <a:rPr lang="en-US" dirty="0"/>
              <a:t>OCI Icons</a:t>
            </a:r>
          </a:p>
        </p:txBody>
      </p:sp>
      <p:sp>
        <p:nvSpPr>
          <p:cNvPr id="137" name="Footer Placeholder 4">
            <a:extLst>
              <a:ext uri="{FF2B5EF4-FFF2-40B4-BE49-F238E27FC236}">
                <a16:creationId xmlns:a16="http://schemas.microsoft.com/office/drawing/2014/main" id="{32A9B66A-79FC-1E43-930F-5B7343503998}"/>
              </a:ext>
            </a:extLst>
          </p:cNvPr>
          <p:cNvSpPr>
            <a:spLocks noGrp="1"/>
          </p:cNvSpPr>
          <p:nvPr>
            <p:ph type="ftr" sz="quarter" idx="11"/>
          </p:nvPr>
        </p:nvSpPr>
        <p:spPr>
          <a:xfrm>
            <a:off x="4175761" y="7566980"/>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2021 Oracle and/or its affiliates  |  Confidential: Internal/Restricted/Highly Restricted</a:t>
            </a:r>
            <a:endParaRPr lang="en-US" sz="800" dirty="0">
              <a:solidFill>
                <a:schemeClr val="bg1">
                  <a:lumMod val="65000"/>
                </a:schemeClr>
              </a:solidFill>
            </a:endParaRPr>
          </a:p>
        </p:txBody>
      </p:sp>
      <p:sp>
        <p:nvSpPr>
          <p:cNvPr id="72" name="TextBox 71">
            <a:extLst>
              <a:ext uri="{FF2B5EF4-FFF2-40B4-BE49-F238E27FC236}">
                <a16:creationId xmlns:a16="http://schemas.microsoft.com/office/drawing/2014/main" id="{2F06A503-AF26-4BED-B171-90453510E846}"/>
              </a:ext>
            </a:extLst>
          </p:cNvPr>
          <p:cNvSpPr txBox="1"/>
          <p:nvPr/>
        </p:nvSpPr>
        <p:spPr>
          <a:xfrm>
            <a:off x="3822759" y="2414055"/>
            <a:ext cx="1497389" cy="301089"/>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Governance</a:t>
            </a:r>
          </a:p>
        </p:txBody>
      </p:sp>
      <p:sp>
        <p:nvSpPr>
          <p:cNvPr id="76" name="TextBox 75">
            <a:extLst>
              <a:ext uri="{FF2B5EF4-FFF2-40B4-BE49-F238E27FC236}">
                <a16:creationId xmlns:a16="http://schemas.microsoft.com/office/drawing/2014/main" id="{AB0A9664-7118-4E0D-A610-4DAA25B290DC}"/>
              </a:ext>
            </a:extLst>
          </p:cNvPr>
          <p:cNvSpPr txBox="1"/>
          <p:nvPr/>
        </p:nvSpPr>
        <p:spPr>
          <a:xfrm>
            <a:off x="8637786" y="5854995"/>
            <a:ext cx="2957170" cy="31033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API Services</a:t>
            </a:r>
          </a:p>
        </p:txBody>
      </p:sp>
      <p:sp>
        <p:nvSpPr>
          <p:cNvPr id="80" name="TextBox 79">
            <a:extLst>
              <a:ext uri="{FF2B5EF4-FFF2-40B4-BE49-F238E27FC236}">
                <a16:creationId xmlns:a16="http://schemas.microsoft.com/office/drawing/2014/main" id="{2EBD2179-9C7F-4DA4-8219-6D4185E92512}"/>
              </a:ext>
            </a:extLst>
          </p:cNvPr>
          <p:cNvSpPr txBox="1"/>
          <p:nvPr/>
        </p:nvSpPr>
        <p:spPr>
          <a:xfrm>
            <a:off x="8633852" y="2410496"/>
            <a:ext cx="3107117" cy="273562"/>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Observability and Management</a:t>
            </a:r>
          </a:p>
        </p:txBody>
      </p:sp>
      <p:sp>
        <p:nvSpPr>
          <p:cNvPr id="83" name="TextBox 82">
            <a:extLst>
              <a:ext uri="{FF2B5EF4-FFF2-40B4-BE49-F238E27FC236}">
                <a16:creationId xmlns:a16="http://schemas.microsoft.com/office/drawing/2014/main" id="{BD24D812-35C6-4D31-ADF6-7AB570C3E2E4}"/>
              </a:ext>
            </a:extLst>
          </p:cNvPr>
          <p:cNvSpPr txBox="1"/>
          <p:nvPr/>
        </p:nvSpPr>
        <p:spPr>
          <a:xfrm>
            <a:off x="3901138" y="5099190"/>
            <a:ext cx="1142576" cy="231201"/>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Security</a:t>
            </a:r>
          </a:p>
        </p:txBody>
      </p:sp>
      <p:grpSp>
        <p:nvGrpSpPr>
          <p:cNvPr id="26" name="Group 25">
            <a:extLst>
              <a:ext uri="{FF2B5EF4-FFF2-40B4-BE49-F238E27FC236}">
                <a16:creationId xmlns:a16="http://schemas.microsoft.com/office/drawing/2014/main" id="{2FFD0E1A-965D-2E43-ADFF-12254DBEE2CD}"/>
              </a:ext>
            </a:extLst>
          </p:cNvPr>
          <p:cNvGrpSpPr/>
          <p:nvPr/>
        </p:nvGrpSpPr>
        <p:grpSpPr>
          <a:xfrm>
            <a:off x="4666345" y="2928822"/>
            <a:ext cx="805942" cy="591179"/>
            <a:chOff x="1618345" y="1752894"/>
            <a:chExt cx="805942" cy="591179"/>
          </a:xfrm>
        </p:grpSpPr>
        <p:pic>
          <p:nvPicPr>
            <p:cNvPr id="15" name="Graphic 14">
              <a:extLst>
                <a:ext uri="{FF2B5EF4-FFF2-40B4-BE49-F238E27FC236}">
                  <a16:creationId xmlns:a16="http://schemas.microsoft.com/office/drawing/2014/main" id="{642EDA65-35EE-4F26-804D-2AA441AB7F5A}"/>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92716" y="1752894"/>
              <a:ext cx="457200" cy="457200"/>
            </a:xfrm>
            <a:prstGeom prst="rect">
              <a:avLst/>
            </a:prstGeom>
          </p:spPr>
        </p:pic>
        <p:sp>
          <p:nvSpPr>
            <p:cNvPr id="84" name="Rectangle 83">
              <a:extLst>
                <a:ext uri="{FF2B5EF4-FFF2-40B4-BE49-F238E27FC236}">
                  <a16:creationId xmlns:a16="http://schemas.microsoft.com/office/drawing/2014/main" id="{29DF0CD5-05FA-48CB-B5D8-5A2C77AE5A9C}"/>
                </a:ext>
              </a:extLst>
            </p:cNvPr>
            <p:cNvSpPr/>
            <p:nvPr/>
          </p:nvSpPr>
          <p:spPr>
            <a:xfrm>
              <a:off x="1618345" y="2226861"/>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Policies</a:t>
              </a:r>
            </a:p>
          </p:txBody>
        </p:sp>
      </p:grpSp>
      <p:grpSp>
        <p:nvGrpSpPr>
          <p:cNvPr id="25" name="Group 24">
            <a:extLst>
              <a:ext uri="{FF2B5EF4-FFF2-40B4-BE49-F238E27FC236}">
                <a16:creationId xmlns:a16="http://schemas.microsoft.com/office/drawing/2014/main" id="{A22A4024-A738-B44F-9174-8112F80A0035}"/>
              </a:ext>
            </a:extLst>
          </p:cNvPr>
          <p:cNvGrpSpPr/>
          <p:nvPr/>
        </p:nvGrpSpPr>
        <p:grpSpPr>
          <a:xfrm>
            <a:off x="6513756" y="2928820"/>
            <a:ext cx="991458" cy="503256"/>
            <a:chOff x="3465756" y="1840817"/>
            <a:chExt cx="991458" cy="503256"/>
          </a:xfrm>
        </p:grpSpPr>
        <p:pic>
          <p:nvPicPr>
            <p:cNvPr id="6" name="Graphic 5">
              <a:extLst>
                <a:ext uri="{FF2B5EF4-FFF2-40B4-BE49-F238E27FC236}">
                  <a16:creationId xmlns:a16="http://schemas.microsoft.com/office/drawing/2014/main" id="{98D41A79-9671-460F-A645-E48AFE27348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32885" y="1840817"/>
              <a:ext cx="457200" cy="369277"/>
            </a:xfrm>
            <a:prstGeom prst="rect">
              <a:avLst/>
            </a:prstGeom>
          </p:spPr>
        </p:pic>
        <p:sp>
          <p:nvSpPr>
            <p:cNvPr id="86" name="Rectangle 85">
              <a:extLst>
                <a:ext uri="{FF2B5EF4-FFF2-40B4-BE49-F238E27FC236}">
                  <a16:creationId xmlns:a16="http://schemas.microsoft.com/office/drawing/2014/main" id="{ECA4A918-58F6-4591-AA75-246F3F264086}"/>
                </a:ext>
              </a:extLst>
            </p:cNvPr>
            <p:cNvSpPr/>
            <p:nvPr/>
          </p:nvSpPr>
          <p:spPr>
            <a:xfrm>
              <a:off x="3465756" y="2226861"/>
              <a:ext cx="991458"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Compartments</a:t>
              </a:r>
            </a:p>
          </p:txBody>
        </p:sp>
      </p:grpSp>
      <p:grpSp>
        <p:nvGrpSpPr>
          <p:cNvPr id="224" name="Group 223">
            <a:extLst>
              <a:ext uri="{FF2B5EF4-FFF2-40B4-BE49-F238E27FC236}">
                <a16:creationId xmlns:a16="http://schemas.microsoft.com/office/drawing/2014/main" id="{EC84B665-6700-43C1-B84B-C570170AC445}"/>
              </a:ext>
            </a:extLst>
          </p:cNvPr>
          <p:cNvGrpSpPr/>
          <p:nvPr/>
        </p:nvGrpSpPr>
        <p:grpSpPr>
          <a:xfrm>
            <a:off x="3774010" y="2879404"/>
            <a:ext cx="817814" cy="536503"/>
            <a:chOff x="726010" y="1736402"/>
            <a:chExt cx="817814" cy="536503"/>
          </a:xfrm>
        </p:grpSpPr>
        <p:pic>
          <p:nvPicPr>
            <p:cNvPr id="13" name="Graphic 12">
              <a:extLst>
                <a:ext uri="{FF2B5EF4-FFF2-40B4-BE49-F238E27FC236}">
                  <a16:creationId xmlns:a16="http://schemas.microsoft.com/office/drawing/2014/main" id="{A53A0270-FC96-4262-8DD7-BC3FA1A1D7C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1657" y="1736402"/>
              <a:ext cx="530352" cy="277804"/>
            </a:xfrm>
            <a:prstGeom prst="rect">
              <a:avLst/>
            </a:prstGeom>
          </p:spPr>
        </p:pic>
        <p:sp>
          <p:nvSpPr>
            <p:cNvPr id="87" name="Rectangle 86">
              <a:extLst>
                <a:ext uri="{FF2B5EF4-FFF2-40B4-BE49-F238E27FC236}">
                  <a16:creationId xmlns:a16="http://schemas.microsoft.com/office/drawing/2014/main" id="{72B7320A-8AAA-4202-9E8A-5EC4119D4344}"/>
                </a:ext>
              </a:extLst>
            </p:cNvPr>
            <p:cNvSpPr/>
            <p:nvPr/>
          </p:nvSpPr>
          <p:spPr>
            <a:xfrm>
              <a:off x="726010" y="2042073"/>
              <a:ext cx="817814" cy="23083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Oracle Cloud Identifier</a:t>
              </a:r>
            </a:p>
          </p:txBody>
        </p:sp>
      </p:grpSp>
      <p:grpSp>
        <p:nvGrpSpPr>
          <p:cNvPr id="32" name="Group 31">
            <a:extLst>
              <a:ext uri="{FF2B5EF4-FFF2-40B4-BE49-F238E27FC236}">
                <a16:creationId xmlns:a16="http://schemas.microsoft.com/office/drawing/2014/main" id="{CB6CAAD8-1949-3249-91B6-27608231A7D1}"/>
              </a:ext>
            </a:extLst>
          </p:cNvPr>
          <p:cNvGrpSpPr/>
          <p:nvPr/>
        </p:nvGrpSpPr>
        <p:grpSpPr>
          <a:xfrm>
            <a:off x="5618494" y="3903329"/>
            <a:ext cx="805942" cy="588892"/>
            <a:chOff x="2570494" y="2795489"/>
            <a:chExt cx="805942" cy="588892"/>
          </a:xfrm>
        </p:grpSpPr>
        <p:pic>
          <p:nvPicPr>
            <p:cNvPr id="17" name="Graphic 16">
              <a:extLst>
                <a:ext uri="{FF2B5EF4-FFF2-40B4-BE49-F238E27FC236}">
                  <a16:creationId xmlns:a16="http://schemas.microsoft.com/office/drawing/2014/main" id="{4F9C163F-2AB0-4478-ACAC-2E2872A9FDC1}"/>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39422" y="2795489"/>
              <a:ext cx="468086" cy="457200"/>
            </a:xfrm>
            <a:prstGeom prst="rect">
              <a:avLst/>
            </a:prstGeom>
          </p:spPr>
        </p:pic>
        <p:sp>
          <p:nvSpPr>
            <p:cNvPr id="88" name="Rectangle 87">
              <a:extLst>
                <a:ext uri="{FF2B5EF4-FFF2-40B4-BE49-F238E27FC236}">
                  <a16:creationId xmlns:a16="http://schemas.microsoft.com/office/drawing/2014/main" id="{275B2E13-8493-4F02-9513-A29D2ACF7918}"/>
                </a:ext>
              </a:extLst>
            </p:cNvPr>
            <p:cNvSpPr/>
            <p:nvPr/>
          </p:nvSpPr>
          <p:spPr>
            <a:xfrm>
              <a:off x="2570494" y="3267169"/>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Tagging</a:t>
              </a:r>
            </a:p>
          </p:txBody>
        </p:sp>
      </p:grpSp>
      <p:grpSp>
        <p:nvGrpSpPr>
          <p:cNvPr id="30" name="Group 29">
            <a:extLst>
              <a:ext uri="{FF2B5EF4-FFF2-40B4-BE49-F238E27FC236}">
                <a16:creationId xmlns:a16="http://schemas.microsoft.com/office/drawing/2014/main" id="{99EED758-2488-264C-BA21-90FF1C063946}"/>
              </a:ext>
            </a:extLst>
          </p:cNvPr>
          <p:cNvGrpSpPr/>
          <p:nvPr/>
        </p:nvGrpSpPr>
        <p:grpSpPr>
          <a:xfrm>
            <a:off x="4666345" y="3903329"/>
            <a:ext cx="805942" cy="588892"/>
            <a:chOff x="1618345" y="2795489"/>
            <a:chExt cx="805942" cy="588892"/>
          </a:xfrm>
        </p:grpSpPr>
        <p:pic>
          <p:nvPicPr>
            <p:cNvPr id="3" name="Graphic 2">
              <a:extLst>
                <a:ext uri="{FF2B5EF4-FFF2-40B4-BE49-F238E27FC236}">
                  <a16:creationId xmlns:a16="http://schemas.microsoft.com/office/drawing/2014/main" id="{FFFFC962-37E8-4EBE-9A50-82F97BFFD458}"/>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92716" y="2795489"/>
              <a:ext cx="457200" cy="457200"/>
            </a:xfrm>
            <a:prstGeom prst="rect">
              <a:avLst/>
            </a:prstGeom>
          </p:spPr>
        </p:pic>
        <p:sp>
          <p:nvSpPr>
            <p:cNvPr id="89" name="Rectangle 88">
              <a:extLst>
                <a:ext uri="{FF2B5EF4-FFF2-40B4-BE49-F238E27FC236}">
                  <a16:creationId xmlns:a16="http://schemas.microsoft.com/office/drawing/2014/main" id="{2CE52344-7ACB-4092-865A-E7466C34790C}"/>
                </a:ext>
              </a:extLst>
            </p:cNvPr>
            <p:cNvSpPr/>
            <p:nvPr/>
          </p:nvSpPr>
          <p:spPr>
            <a:xfrm>
              <a:off x="1618345" y="3267169"/>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Auditing</a:t>
              </a:r>
            </a:p>
          </p:txBody>
        </p:sp>
      </p:grpSp>
      <p:grpSp>
        <p:nvGrpSpPr>
          <p:cNvPr id="28" name="Group 27">
            <a:extLst>
              <a:ext uri="{FF2B5EF4-FFF2-40B4-BE49-F238E27FC236}">
                <a16:creationId xmlns:a16="http://schemas.microsoft.com/office/drawing/2014/main" id="{1BE622FB-AF3A-DB44-840A-C5FF406D2A2E}"/>
              </a:ext>
            </a:extLst>
          </p:cNvPr>
          <p:cNvGrpSpPr/>
          <p:nvPr/>
        </p:nvGrpSpPr>
        <p:grpSpPr>
          <a:xfrm>
            <a:off x="3779946" y="3903329"/>
            <a:ext cx="805942" cy="588892"/>
            <a:chOff x="731946" y="2795489"/>
            <a:chExt cx="805942" cy="588892"/>
          </a:xfrm>
        </p:grpSpPr>
        <p:pic>
          <p:nvPicPr>
            <p:cNvPr id="9" name="Graphic 8">
              <a:extLst>
                <a:ext uri="{FF2B5EF4-FFF2-40B4-BE49-F238E27FC236}">
                  <a16:creationId xmlns:a16="http://schemas.microsoft.com/office/drawing/2014/main" id="{7A9FA33A-AFCC-4287-B70F-8399CA5D69F2}"/>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6317" y="2795489"/>
              <a:ext cx="457200" cy="457200"/>
            </a:xfrm>
            <a:prstGeom prst="rect">
              <a:avLst/>
            </a:prstGeom>
          </p:spPr>
        </p:pic>
        <p:sp>
          <p:nvSpPr>
            <p:cNvPr id="90" name="Rectangle 89">
              <a:extLst>
                <a:ext uri="{FF2B5EF4-FFF2-40B4-BE49-F238E27FC236}">
                  <a16:creationId xmlns:a16="http://schemas.microsoft.com/office/drawing/2014/main" id="{E70E50C0-FC06-4954-976D-B07E76076DB4}"/>
                </a:ext>
              </a:extLst>
            </p:cNvPr>
            <p:cNvSpPr/>
            <p:nvPr/>
          </p:nvSpPr>
          <p:spPr>
            <a:xfrm>
              <a:off x="731946" y="3267169"/>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Logging</a:t>
              </a:r>
            </a:p>
          </p:txBody>
        </p:sp>
      </p:grpSp>
      <p:grpSp>
        <p:nvGrpSpPr>
          <p:cNvPr id="22" name="Group 21"/>
          <p:cNvGrpSpPr/>
          <p:nvPr/>
        </p:nvGrpSpPr>
        <p:grpSpPr>
          <a:xfrm>
            <a:off x="5618494" y="2928822"/>
            <a:ext cx="805942" cy="593051"/>
            <a:chOff x="2570494" y="1751022"/>
            <a:chExt cx="805942" cy="593051"/>
          </a:xfrm>
        </p:grpSpPr>
        <p:sp>
          <p:nvSpPr>
            <p:cNvPr id="85" name="Rectangle 84">
              <a:extLst>
                <a:ext uri="{FF2B5EF4-FFF2-40B4-BE49-F238E27FC236}">
                  <a16:creationId xmlns:a16="http://schemas.microsoft.com/office/drawing/2014/main" id="{F693E7D9-5010-42A8-BC16-22C478B66D95}"/>
                </a:ext>
              </a:extLst>
            </p:cNvPr>
            <p:cNvSpPr/>
            <p:nvPr/>
          </p:nvSpPr>
          <p:spPr>
            <a:xfrm>
              <a:off x="2570494" y="2226861"/>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Groups</a:t>
              </a:r>
            </a:p>
          </p:txBody>
        </p:sp>
        <p:pic>
          <p:nvPicPr>
            <p:cNvPr id="96" name="Graphic 95">
              <a:extLst>
                <a:ext uri="{FF2B5EF4-FFF2-40B4-BE49-F238E27FC236}">
                  <a16:creationId xmlns:a16="http://schemas.microsoft.com/office/drawing/2014/main" id="{8EFA3579-78FB-4B35-B3EB-C9C84AEDD632}"/>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2657780" y="1751022"/>
              <a:ext cx="631371" cy="457200"/>
            </a:xfrm>
            <a:prstGeom prst="rect">
              <a:avLst/>
            </a:prstGeom>
          </p:spPr>
        </p:pic>
      </p:grpSp>
      <p:grpSp>
        <p:nvGrpSpPr>
          <p:cNvPr id="33" name="Group 32">
            <a:extLst>
              <a:ext uri="{FF2B5EF4-FFF2-40B4-BE49-F238E27FC236}">
                <a16:creationId xmlns:a16="http://schemas.microsoft.com/office/drawing/2014/main" id="{96F6464A-EAD0-BD45-BCAF-4364A962869D}"/>
              </a:ext>
            </a:extLst>
          </p:cNvPr>
          <p:cNvGrpSpPr/>
          <p:nvPr/>
        </p:nvGrpSpPr>
        <p:grpSpPr>
          <a:xfrm>
            <a:off x="3779946" y="5612931"/>
            <a:ext cx="805942" cy="594787"/>
            <a:chOff x="731946" y="4469929"/>
            <a:chExt cx="805942" cy="594787"/>
          </a:xfrm>
        </p:grpSpPr>
        <p:pic>
          <p:nvPicPr>
            <p:cNvPr id="21" name="Graphic 20">
              <a:extLst>
                <a:ext uri="{FF2B5EF4-FFF2-40B4-BE49-F238E27FC236}">
                  <a16:creationId xmlns:a16="http://schemas.microsoft.com/office/drawing/2014/main" id="{0252B6A3-31A7-43D7-98EE-72A6B31320E4}"/>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4546" y="4469929"/>
              <a:ext cx="500743" cy="457200"/>
            </a:xfrm>
            <a:prstGeom prst="rect">
              <a:avLst/>
            </a:prstGeom>
          </p:spPr>
        </p:pic>
        <p:sp>
          <p:nvSpPr>
            <p:cNvPr id="104" name="Rectangle 103">
              <a:extLst>
                <a:ext uri="{FF2B5EF4-FFF2-40B4-BE49-F238E27FC236}">
                  <a16:creationId xmlns:a16="http://schemas.microsoft.com/office/drawing/2014/main" id="{27001F34-C8D8-4602-8DF9-4C26E8D215BD}"/>
                </a:ext>
              </a:extLst>
            </p:cNvPr>
            <p:cNvSpPr/>
            <p:nvPr/>
          </p:nvSpPr>
          <p:spPr>
            <a:xfrm>
              <a:off x="731946" y="4947504"/>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DDoS Protection</a:t>
              </a:r>
            </a:p>
          </p:txBody>
        </p:sp>
      </p:grpSp>
      <p:grpSp>
        <p:nvGrpSpPr>
          <p:cNvPr id="37" name="Group 36">
            <a:extLst>
              <a:ext uri="{FF2B5EF4-FFF2-40B4-BE49-F238E27FC236}">
                <a16:creationId xmlns:a16="http://schemas.microsoft.com/office/drawing/2014/main" id="{B0AEBC74-77BF-834A-9352-B7171212D045}"/>
              </a:ext>
            </a:extLst>
          </p:cNvPr>
          <p:cNvGrpSpPr/>
          <p:nvPr/>
        </p:nvGrpSpPr>
        <p:grpSpPr>
          <a:xfrm>
            <a:off x="3779946" y="6426117"/>
            <a:ext cx="805942" cy="592659"/>
            <a:chOff x="731946" y="5217299"/>
            <a:chExt cx="805942" cy="592659"/>
          </a:xfrm>
        </p:grpSpPr>
        <p:pic>
          <p:nvPicPr>
            <p:cNvPr id="23" name="Graphic 22">
              <a:extLst>
                <a:ext uri="{FF2B5EF4-FFF2-40B4-BE49-F238E27FC236}">
                  <a16:creationId xmlns:a16="http://schemas.microsoft.com/office/drawing/2014/main" id="{032449AC-0785-4A56-A886-4DB6EF1A9510}"/>
                </a:ext>
              </a:extLst>
            </p:cNvPr>
            <p:cNvPicPr>
              <a:picLocks noChangeAspect="1"/>
            </p:cNvPicPr>
            <p:nvPr/>
          </p:nvPicPr>
          <p:blipFill>
            <a:blip r:embed="rId18" cstate="hq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2517" y="5217299"/>
              <a:ext cx="304800" cy="457200"/>
            </a:xfrm>
            <a:prstGeom prst="rect">
              <a:avLst/>
            </a:prstGeom>
          </p:spPr>
        </p:pic>
        <p:sp>
          <p:nvSpPr>
            <p:cNvPr id="105" name="Rectangle 104">
              <a:extLst>
                <a:ext uri="{FF2B5EF4-FFF2-40B4-BE49-F238E27FC236}">
                  <a16:creationId xmlns:a16="http://schemas.microsoft.com/office/drawing/2014/main" id="{B74104BA-3773-4E7C-9193-B6ED33677CA9}"/>
                </a:ext>
              </a:extLst>
            </p:cNvPr>
            <p:cNvSpPr/>
            <p:nvPr/>
          </p:nvSpPr>
          <p:spPr>
            <a:xfrm>
              <a:off x="731946" y="5692746"/>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Encryption</a:t>
              </a:r>
            </a:p>
          </p:txBody>
        </p:sp>
      </p:grpSp>
      <p:grpSp>
        <p:nvGrpSpPr>
          <p:cNvPr id="38" name="Group 37">
            <a:extLst>
              <a:ext uri="{FF2B5EF4-FFF2-40B4-BE49-F238E27FC236}">
                <a16:creationId xmlns:a16="http://schemas.microsoft.com/office/drawing/2014/main" id="{9861EF43-C57E-794C-91A1-13C5076E0787}"/>
              </a:ext>
            </a:extLst>
          </p:cNvPr>
          <p:cNvGrpSpPr/>
          <p:nvPr/>
        </p:nvGrpSpPr>
        <p:grpSpPr>
          <a:xfrm>
            <a:off x="4609460" y="6426117"/>
            <a:ext cx="919717" cy="592659"/>
            <a:chOff x="1561458" y="5217299"/>
            <a:chExt cx="919717" cy="592659"/>
          </a:xfrm>
        </p:grpSpPr>
        <p:pic>
          <p:nvPicPr>
            <p:cNvPr id="29" name="Graphic 28">
              <a:extLst>
                <a:ext uri="{FF2B5EF4-FFF2-40B4-BE49-F238E27FC236}">
                  <a16:creationId xmlns:a16="http://schemas.microsoft.com/office/drawing/2014/main" id="{BAA4DA0D-7275-4ABC-83B9-ED52B499EC17}"/>
                </a:ext>
              </a:extLst>
            </p:cNvPr>
            <p:cNvPicPr>
              <a:picLocks noChangeAspect="1"/>
            </p:cNvPicPr>
            <p:nvPr/>
          </p:nvPicPr>
          <p:blipFill>
            <a:blip r:embed="rId20" cstate="hq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47145" y="5217299"/>
              <a:ext cx="348343" cy="457200"/>
            </a:xfrm>
            <a:prstGeom prst="rect">
              <a:avLst/>
            </a:prstGeom>
          </p:spPr>
        </p:pic>
        <p:sp>
          <p:nvSpPr>
            <p:cNvPr id="106" name="Rectangle 105">
              <a:extLst>
                <a:ext uri="{FF2B5EF4-FFF2-40B4-BE49-F238E27FC236}">
                  <a16:creationId xmlns:a16="http://schemas.microsoft.com/office/drawing/2014/main" id="{186E1B15-39C5-4038-96C8-645A2A2FAF7D}"/>
                </a:ext>
              </a:extLst>
            </p:cNvPr>
            <p:cNvSpPr/>
            <p:nvPr/>
          </p:nvSpPr>
          <p:spPr>
            <a:xfrm>
              <a:off x="1561458" y="5692746"/>
              <a:ext cx="919717"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Key Management</a:t>
              </a:r>
            </a:p>
          </p:txBody>
        </p:sp>
      </p:grpSp>
      <p:grpSp>
        <p:nvGrpSpPr>
          <p:cNvPr id="35" name="Group 34">
            <a:extLst>
              <a:ext uri="{FF2B5EF4-FFF2-40B4-BE49-F238E27FC236}">
                <a16:creationId xmlns:a16="http://schemas.microsoft.com/office/drawing/2014/main" id="{FBD6D84D-D481-B243-BC24-A7AD28848089}"/>
              </a:ext>
            </a:extLst>
          </p:cNvPr>
          <p:cNvGrpSpPr/>
          <p:nvPr/>
        </p:nvGrpSpPr>
        <p:grpSpPr>
          <a:xfrm>
            <a:off x="5625832" y="5612931"/>
            <a:ext cx="805942" cy="594787"/>
            <a:chOff x="2577832" y="4469929"/>
            <a:chExt cx="805942" cy="594787"/>
          </a:xfrm>
        </p:grpSpPr>
        <p:pic>
          <p:nvPicPr>
            <p:cNvPr id="19" name="Graphic 18">
              <a:extLst>
                <a:ext uri="{FF2B5EF4-FFF2-40B4-BE49-F238E27FC236}">
                  <a16:creationId xmlns:a16="http://schemas.microsoft.com/office/drawing/2014/main" id="{12B7EF9E-A44A-4E52-A344-CF3417166D9E}"/>
                </a:ext>
              </a:extLst>
            </p:cNvPr>
            <p:cNvPicPr>
              <a:picLocks noChangeAspect="1"/>
            </p:cNvPicPr>
            <p:nvPr/>
          </p:nvPicPr>
          <p:blipFill>
            <a:blip r:embed="rId22" cstate="hq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724989" y="4469929"/>
              <a:ext cx="511629" cy="457200"/>
            </a:xfrm>
            <a:prstGeom prst="rect">
              <a:avLst/>
            </a:prstGeom>
          </p:spPr>
        </p:pic>
        <p:sp>
          <p:nvSpPr>
            <p:cNvPr id="107" name="Rectangle 106">
              <a:extLst>
                <a:ext uri="{FF2B5EF4-FFF2-40B4-BE49-F238E27FC236}">
                  <a16:creationId xmlns:a16="http://schemas.microsoft.com/office/drawing/2014/main" id="{A3E3B0A5-42CE-41B3-9EEB-D99E155969D8}"/>
                </a:ext>
              </a:extLst>
            </p:cNvPr>
            <p:cNvSpPr/>
            <p:nvPr/>
          </p:nvSpPr>
          <p:spPr>
            <a:xfrm>
              <a:off x="2577832" y="4947504"/>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Cloud Guard</a:t>
              </a:r>
            </a:p>
          </p:txBody>
        </p:sp>
      </p:grpSp>
      <p:grpSp>
        <p:nvGrpSpPr>
          <p:cNvPr id="39" name="Group 38">
            <a:extLst>
              <a:ext uri="{FF2B5EF4-FFF2-40B4-BE49-F238E27FC236}">
                <a16:creationId xmlns:a16="http://schemas.microsoft.com/office/drawing/2014/main" id="{031F6B28-4A69-934D-8FE3-BDC4ED0A33F6}"/>
              </a:ext>
            </a:extLst>
          </p:cNvPr>
          <p:cNvGrpSpPr/>
          <p:nvPr/>
        </p:nvGrpSpPr>
        <p:grpSpPr>
          <a:xfrm>
            <a:off x="5579187" y="6426117"/>
            <a:ext cx="884561" cy="711185"/>
            <a:chOff x="2531185" y="5217299"/>
            <a:chExt cx="884561" cy="711185"/>
          </a:xfrm>
        </p:grpSpPr>
        <p:pic>
          <p:nvPicPr>
            <p:cNvPr id="31" name="Graphic 30">
              <a:extLst>
                <a:ext uri="{FF2B5EF4-FFF2-40B4-BE49-F238E27FC236}">
                  <a16:creationId xmlns:a16="http://schemas.microsoft.com/office/drawing/2014/main" id="{CBF48B6C-BC81-483E-B109-E3088B277D36}"/>
                </a:ext>
              </a:extLst>
            </p:cNvPr>
            <p:cNvPicPr>
              <a:picLocks noChangeAspect="1"/>
            </p:cNvPicPr>
            <p:nvPr/>
          </p:nvPicPr>
          <p:blipFill>
            <a:blip r:embed="rId24" cstate="hq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50308" y="5217299"/>
              <a:ext cx="446314" cy="457200"/>
            </a:xfrm>
            <a:prstGeom prst="rect">
              <a:avLst/>
            </a:prstGeom>
          </p:spPr>
        </p:pic>
        <p:sp>
          <p:nvSpPr>
            <p:cNvPr id="115" name="Rectangle 114">
              <a:extLst>
                <a:ext uri="{FF2B5EF4-FFF2-40B4-BE49-F238E27FC236}">
                  <a16:creationId xmlns:a16="http://schemas.microsoft.com/office/drawing/2014/main" id="{AB3B177B-FFBC-4767-AC0D-600E23EF12E5}"/>
                </a:ext>
              </a:extLst>
            </p:cNvPr>
            <p:cNvSpPr/>
            <p:nvPr/>
          </p:nvSpPr>
          <p:spPr>
            <a:xfrm>
              <a:off x="2531185" y="5697652"/>
              <a:ext cx="884561" cy="23083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Maximum</a:t>
              </a:r>
            </a:p>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Security Zone</a:t>
              </a:r>
            </a:p>
          </p:txBody>
        </p:sp>
      </p:grpSp>
      <p:grpSp>
        <p:nvGrpSpPr>
          <p:cNvPr id="34" name="Group 33">
            <a:extLst>
              <a:ext uri="{FF2B5EF4-FFF2-40B4-BE49-F238E27FC236}">
                <a16:creationId xmlns:a16="http://schemas.microsoft.com/office/drawing/2014/main" id="{4B0FD7D2-5046-A84D-8B0A-D09509BADACB}"/>
              </a:ext>
            </a:extLst>
          </p:cNvPr>
          <p:cNvGrpSpPr/>
          <p:nvPr/>
        </p:nvGrpSpPr>
        <p:grpSpPr>
          <a:xfrm>
            <a:off x="4666345" y="5612931"/>
            <a:ext cx="805942" cy="594787"/>
            <a:chOff x="1618345" y="4469929"/>
            <a:chExt cx="805942" cy="594787"/>
          </a:xfrm>
        </p:grpSpPr>
        <p:pic>
          <p:nvPicPr>
            <p:cNvPr id="228" name="Graphic 227">
              <a:extLst>
                <a:ext uri="{FF2B5EF4-FFF2-40B4-BE49-F238E27FC236}">
                  <a16:creationId xmlns:a16="http://schemas.microsoft.com/office/drawing/2014/main" id="{C5817A98-497B-4C87-A29D-CC76E85F9D3D}"/>
                </a:ext>
              </a:extLst>
            </p:cNvPr>
            <p:cNvPicPr>
              <a:picLocks noChangeAspect="1"/>
            </p:cNvPicPr>
            <p:nvPr/>
          </p:nvPicPr>
          <p:blipFill>
            <a:blip r:embed="rId26" cstate="hq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787273" y="4469929"/>
              <a:ext cx="468086" cy="457200"/>
            </a:xfrm>
            <a:prstGeom prst="rect">
              <a:avLst/>
            </a:prstGeom>
          </p:spPr>
        </p:pic>
        <p:sp>
          <p:nvSpPr>
            <p:cNvPr id="116" name="Rectangle 115">
              <a:extLst>
                <a:ext uri="{FF2B5EF4-FFF2-40B4-BE49-F238E27FC236}">
                  <a16:creationId xmlns:a16="http://schemas.microsoft.com/office/drawing/2014/main" id="{AD7F18EF-5836-4B74-ABC6-9E8D4119D7ED}"/>
                </a:ext>
              </a:extLst>
            </p:cNvPr>
            <p:cNvSpPr/>
            <p:nvPr/>
          </p:nvSpPr>
          <p:spPr>
            <a:xfrm>
              <a:off x="1618345" y="4947504"/>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WAF</a:t>
              </a:r>
            </a:p>
          </p:txBody>
        </p:sp>
      </p:grpSp>
      <p:grpSp>
        <p:nvGrpSpPr>
          <p:cNvPr id="36" name="Group 35">
            <a:extLst>
              <a:ext uri="{FF2B5EF4-FFF2-40B4-BE49-F238E27FC236}">
                <a16:creationId xmlns:a16="http://schemas.microsoft.com/office/drawing/2014/main" id="{A6C3D08D-9BF8-F04E-B37D-48D68BA33B60}"/>
              </a:ext>
            </a:extLst>
          </p:cNvPr>
          <p:cNvGrpSpPr/>
          <p:nvPr/>
        </p:nvGrpSpPr>
        <p:grpSpPr>
          <a:xfrm>
            <a:off x="6606516" y="5612931"/>
            <a:ext cx="805943" cy="588865"/>
            <a:chOff x="3558514" y="4471860"/>
            <a:chExt cx="805943" cy="588865"/>
          </a:xfrm>
        </p:grpSpPr>
        <p:pic>
          <p:nvPicPr>
            <p:cNvPr id="226" name="Graphic 225">
              <a:extLst>
                <a:ext uri="{FF2B5EF4-FFF2-40B4-BE49-F238E27FC236}">
                  <a16:creationId xmlns:a16="http://schemas.microsoft.com/office/drawing/2014/main" id="{A924DE58-9B80-43FA-A717-A29C672C54D4}"/>
                </a:ext>
              </a:extLst>
            </p:cNvPr>
            <p:cNvPicPr>
              <a:picLocks noChangeAspect="1"/>
            </p:cNvPicPr>
            <p:nvPr/>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705670" y="4471860"/>
              <a:ext cx="511631" cy="457200"/>
            </a:xfrm>
            <a:prstGeom prst="rect">
              <a:avLst/>
            </a:prstGeom>
          </p:spPr>
        </p:pic>
        <p:sp>
          <p:nvSpPr>
            <p:cNvPr id="117" name="Rectangle 116">
              <a:extLst>
                <a:ext uri="{FF2B5EF4-FFF2-40B4-BE49-F238E27FC236}">
                  <a16:creationId xmlns:a16="http://schemas.microsoft.com/office/drawing/2014/main" id="{A973209F-3F56-490D-BD3D-E57F76BD5909}"/>
                </a:ext>
              </a:extLst>
            </p:cNvPr>
            <p:cNvSpPr/>
            <p:nvPr/>
          </p:nvSpPr>
          <p:spPr>
            <a:xfrm>
              <a:off x="3558514" y="4943513"/>
              <a:ext cx="805943"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 Key Vault</a:t>
              </a:r>
            </a:p>
          </p:txBody>
        </p:sp>
      </p:grpSp>
      <p:grpSp>
        <p:nvGrpSpPr>
          <p:cNvPr id="11" name="Group 10"/>
          <p:cNvGrpSpPr/>
          <p:nvPr/>
        </p:nvGrpSpPr>
        <p:grpSpPr>
          <a:xfrm>
            <a:off x="9429930" y="2928822"/>
            <a:ext cx="805942" cy="591179"/>
            <a:chOff x="6815067" y="1752894"/>
            <a:chExt cx="805942" cy="591179"/>
          </a:xfrm>
        </p:grpSpPr>
        <p:pic>
          <p:nvPicPr>
            <p:cNvPr id="244" name="Graphic 243">
              <a:extLst>
                <a:ext uri="{FF2B5EF4-FFF2-40B4-BE49-F238E27FC236}">
                  <a16:creationId xmlns:a16="http://schemas.microsoft.com/office/drawing/2014/main" id="{FB0AA39B-377C-429C-BE43-A1B86E96C05D}"/>
                </a:ext>
              </a:extLst>
            </p:cNvPr>
            <p:cNvPicPr>
              <a:picLocks noChangeAspect="1"/>
            </p:cNvPicPr>
            <p:nvPr/>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989438" y="1752894"/>
              <a:ext cx="457200" cy="457200"/>
            </a:xfrm>
            <a:prstGeom prst="rect">
              <a:avLst/>
            </a:prstGeom>
          </p:spPr>
        </p:pic>
        <p:sp>
          <p:nvSpPr>
            <p:cNvPr id="127" name="Rectangle 126">
              <a:extLst>
                <a:ext uri="{FF2B5EF4-FFF2-40B4-BE49-F238E27FC236}">
                  <a16:creationId xmlns:a16="http://schemas.microsoft.com/office/drawing/2014/main" id="{5472D5AF-77BB-43C6-B986-3E47024B79A7}"/>
                </a:ext>
              </a:extLst>
            </p:cNvPr>
            <p:cNvSpPr/>
            <p:nvPr/>
          </p:nvSpPr>
          <p:spPr>
            <a:xfrm>
              <a:off x="6815067" y="2226861"/>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Workflow</a:t>
              </a:r>
            </a:p>
          </p:txBody>
        </p:sp>
      </p:grpSp>
      <p:grpSp>
        <p:nvGrpSpPr>
          <p:cNvPr id="10" name="Group 9"/>
          <p:cNvGrpSpPr/>
          <p:nvPr/>
        </p:nvGrpSpPr>
        <p:grpSpPr>
          <a:xfrm>
            <a:off x="10484363" y="2928822"/>
            <a:ext cx="945613" cy="591179"/>
            <a:chOff x="7979501" y="1752894"/>
            <a:chExt cx="945613" cy="591179"/>
          </a:xfrm>
        </p:grpSpPr>
        <p:pic>
          <p:nvPicPr>
            <p:cNvPr id="238" name="Graphic 237">
              <a:extLst>
                <a:ext uri="{FF2B5EF4-FFF2-40B4-BE49-F238E27FC236}">
                  <a16:creationId xmlns:a16="http://schemas.microsoft.com/office/drawing/2014/main" id="{CD5C3348-0085-4244-AC52-8E5CDE90454C}"/>
                </a:ext>
              </a:extLst>
            </p:cNvPr>
            <p:cNvPicPr>
              <a:picLocks noChangeAspect="1"/>
            </p:cNvPicPr>
            <p:nvPr/>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223707" y="1752894"/>
              <a:ext cx="457200" cy="457200"/>
            </a:xfrm>
            <a:prstGeom prst="rect">
              <a:avLst/>
            </a:prstGeom>
          </p:spPr>
        </p:pic>
        <p:sp>
          <p:nvSpPr>
            <p:cNvPr id="128" name="Rectangle 127">
              <a:extLst>
                <a:ext uri="{FF2B5EF4-FFF2-40B4-BE49-F238E27FC236}">
                  <a16:creationId xmlns:a16="http://schemas.microsoft.com/office/drawing/2014/main" id="{7F7E311C-E436-4E79-94F2-4CF686269810}"/>
                </a:ext>
              </a:extLst>
            </p:cNvPr>
            <p:cNvSpPr/>
            <p:nvPr/>
          </p:nvSpPr>
          <p:spPr>
            <a:xfrm>
              <a:off x="7979501" y="2226861"/>
              <a:ext cx="945613"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Notifications</a:t>
              </a:r>
            </a:p>
          </p:txBody>
        </p:sp>
      </p:grpSp>
      <p:grpSp>
        <p:nvGrpSpPr>
          <p:cNvPr id="5" name="Group 4"/>
          <p:cNvGrpSpPr/>
          <p:nvPr/>
        </p:nvGrpSpPr>
        <p:grpSpPr>
          <a:xfrm>
            <a:off x="11730532" y="2928822"/>
            <a:ext cx="805942" cy="591179"/>
            <a:chOff x="9184421" y="1752894"/>
            <a:chExt cx="805942" cy="591179"/>
          </a:xfrm>
        </p:grpSpPr>
        <p:pic>
          <p:nvPicPr>
            <p:cNvPr id="242" name="Graphic 241">
              <a:extLst>
                <a:ext uri="{FF2B5EF4-FFF2-40B4-BE49-F238E27FC236}">
                  <a16:creationId xmlns:a16="http://schemas.microsoft.com/office/drawing/2014/main" id="{60C37F4D-8F13-4FA4-8227-DE5FB51A217A}"/>
                </a:ext>
              </a:extLst>
            </p:cNvPr>
            <p:cNvPicPr>
              <a:picLocks noChangeAspect="1"/>
            </p:cNvPicPr>
            <p:nvPr/>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342464" y="1752894"/>
              <a:ext cx="489857" cy="457200"/>
            </a:xfrm>
            <a:prstGeom prst="rect">
              <a:avLst/>
            </a:prstGeom>
          </p:spPr>
        </p:pic>
        <p:sp>
          <p:nvSpPr>
            <p:cNvPr id="129" name="Rectangle 128">
              <a:extLst>
                <a:ext uri="{FF2B5EF4-FFF2-40B4-BE49-F238E27FC236}">
                  <a16:creationId xmlns:a16="http://schemas.microsoft.com/office/drawing/2014/main" id="{030F8584-75B4-41C4-9C3D-2CC2F186B03F}"/>
                </a:ext>
              </a:extLst>
            </p:cNvPr>
            <p:cNvSpPr/>
            <p:nvPr/>
          </p:nvSpPr>
          <p:spPr>
            <a:xfrm>
              <a:off x="9184421" y="2226861"/>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Search</a:t>
              </a:r>
            </a:p>
          </p:txBody>
        </p:sp>
      </p:grpSp>
      <p:grpSp>
        <p:nvGrpSpPr>
          <p:cNvPr id="7" name="Group 6"/>
          <p:cNvGrpSpPr/>
          <p:nvPr/>
        </p:nvGrpSpPr>
        <p:grpSpPr>
          <a:xfrm>
            <a:off x="11730532" y="3903329"/>
            <a:ext cx="805942" cy="588892"/>
            <a:chOff x="9184421" y="2843614"/>
            <a:chExt cx="805942" cy="588892"/>
          </a:xfrm>
        </p:grpSpPr>
        <p:pic>
          <p:nvPicPr>
            <p:cNvPr id="230" name="Graphic 229">
              <a:extLst>
                <a:ext uri="{FF2B5EF4-FFF2-40B4-BE49-F238E27FC236}">
                  <a16:creationId xmlns:a16="http://schemas.microsoft.com/office/drawing/2014/main" id="{DC67EF56-4789-47D9-B0CB-4F24346B2AB0}"/>
                </a:ext>
              </a:extLst>
            </p:cNvPr>
            <p:cNvPicPr>
              <a:picLocks noChangeAspect="1"/>
            </p:cNvPicPr>
            <p:nvPr/>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364235" y="2843614"/>
              <a:ext cx="446314" cy="457200"/>
            </a:xfrm>
            <a:prstGeom prst="rect">
              <a:avLst/>
            </a:prstGeom>
          </p:spPr>
        </p:pic>
        <p:sp>
          <p:nvSpPr>
            <p:cNvPr id="130" name="Rectangle 129">
              <a:extLst>
                <a:ext uri="{FF2B5EF4-FFF2-40B4-BE49-F238E27FC236}">
                  <a16:creationId xmlns:a16="http://schemas.microsoft.com/office/drawing/2014/main" id="{65326129-82A4-445D-8B66-5B4402CC3A79}"/>
                </a:ext>
              </a:extLst>
            </p:cNvPr>
            <p:cNvSpPr/>
            <p:nvPr/>
          </p:nvSpPr>
          <p:spPr>
            <a:xfrm>
              <a:off x="9184421" y="3315294"/>
              <a:ext cx="805942" cy="117212"/>
            </a:xfrm>
            <a:prstGeom prst="rect">
              <a:avLst/>
            </a:prstGeom>
            <a:noFill/>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Alarms</a:t>
              </a:r>
            </a:p>
          </p:txBody>
        </p:sp>
      </p:grpSp>
      <p:grpSp>
        <p:nvGrpSpPr>
          <p:cNvPr id="8" name="Group 7"/>
          <p:cNvGrpSpPr/>
          <p:nvPr/>
        </p:nvGrpSpPr>
        <p:grpSpPr>
          <a:xfrm>
            <a:off x="10554196" y="3903329"/>
            <a:ext cx="805942" cy="588892"/>
            <a:chOff x="8049336" y="2843614"/>
            <a:chExt cx="805942" cy="588892"/>
          </a:xfrm>
        </p:grpSpPr>
        <p:pic>
          <p:nvPicPr>
            <p:cNvPr id="175" name="Graphic 174">
              <a:extLst>
                <a:ext uri="{FF2B5EF4-FFF2-40B4-BE49-F238E27FC236}">
                  <a16:creationId xmlns:a16="http://schemas.microsoft.com/office/drawing/2014/main" id="{BAD2F2A4-E57D-4A48-90F7-F0DA82DC2FB2}"/>
                </a:ext>
              </a:extLst>
            </p:cNvPr>
            <p:cNvPicPr>
              <a:picLocks noChangeAspect="1"/>
            </p:cNvPicPr>
            <p:nvPr/>
          </p:nvPicPr>
          <p:blipFill>
            <a:blip r:embed="rId38" cstate="hq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8223707" y="2843614"/>
              <a:ext cx="457200" cy="457200"/>
            </a:xfrm>
            <a:prstGeom prst="rect">
              <a:avLst/>
            </a:prstGeom>
          </p:spPr>
        </p:pic>
        <p:sp>
          <p:nvSpPr>
            <p:cNvPr id="131" name="Rectangle 130">
              <a:extLst>
                <a:ext uri="{FF2B5EF4-FFF2-40B4-BE49-F238E27FC236}">
                  <a16:creationId xmlns:a16="http://schemas.microsoft.com/office/drawing/2014/main" id="{3F226C55-6C33-4F65-A001-CCC505EB756D}"/>
                </a:ext>
              </a:extLst>
            </p:cNvPr>
            <p:cNvSpPr/>
            <p:nvPr/>
          </p:nvSpPr>
          <p:spPr>
            <a:xfrm>
              <a:off x="8049336" y="3315294"/>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Monitoring</a:t>
              </a:r>
            </a:p>
          </p:txBody>
        </p:sp>
      </p:grpSp>
      <p:grpSp>
        <p:nvGrpSpPr>
          <p:cNvPr id="18" name="Group 17"/>
          <p:cNvGrpSpPr/>
          <p:nvPr/>
        </p:nvGrpSpPr>
        <p:grpSpPr>
          <a:xfrm>
            <a:off x="8464507" y="3903329"/>
            <a:ext cx="805942" cy="588892"/>
            <a:chOff x="5664014" y="2843614"/>
            <a:chExt cx="805942" cy="588892"/>
          </a:xfrm>
        </p:grpSpPr>
        <p:pic>
          <p:nvPicPr>
            <p:cNvPr id="236" name="Graphic 235">
              <a:extLst>
                <a:ext uri="{FF2B5EF4-FFF2-40B4-BE49-F238E27FC236}">
                  <a16:creationId xmlns:a16="http://schemas.microsoft.com/office/drawing/2014/main" id="{B7835421-6AE0-4FB2-91C8-573687E9A917}"/>
                </a:ext>
              </a:extLst>
            </p:cNvPr>
            <p:cNvPicPr>
              <a:picLocks noChangeAspect="1"/>
            </p:cNvPicPr>
            <p:nvPr/>
          </p:nvPicPr>
          <p:blipFill>
            <a:blip r:embed="rId40" cstate="hq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898257" y="2843614"/>
              <a:ext cx="337457" cy="457200"/>
            </a:xfrm>
            <a:prstGeom prst="rect">
              <a:avLst/>
            </a:prstGeom>
          </p:spPr>
        </p:pic>
        <p:sp>
          <p:nvSpPr>
            <p:cNvPr id="132" name="Rectangle 131">
              <a:extLst>
                <a:ext uri="{FF2B5EF4-FFF2-40B4-BE49-F238E27FC236}">
                  <a16:creationId xmlns:a16="http://schemas.microsoft.com/office/drawing/2014/main" id="{78C05888-7CC3-4C23-ADFF-820943DC3A50}"/>
                </a:ext>
              </a:extLst>
            </p:cNvPr>
            <p:cNvSpPr/>
            <p:nvPr/>
          </p:nvSpPr>
          <p:spPr>
            <a:xfrm>
              <a:off x="5664014" y="3315294"/>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Healthcheck</a:t>
              </a:r>
            </a:p>
          </p:txBody>
        </p:sp>
      </p:grpSp>
      <p:grpSp>
        <p:nvGrpSpPr>
          <p:cNvPr id="12" name="Group 11"/>
          <p:cNvGrpSpPr/>
          <p:nvPr/>
        </p:nvGrpSpPr>
        <p:grpSpPr>
          <a:xfrm>
            <a:off x="9429930" y="3903329"/>
            <a:ext cx="805942" cy="588892"/>
            <a:chOff x="6815067" y="2843614"/>
            <a:chExt cx="805942" cy="588892"/>
          </a:xfrm>
        </p:grpSpPr>
        <p:pic>
          <p:nvPicPr>
            <p:cNvPr id="234" name="Graphic 233">
              <a:extLst>
                <a:ext uri="{FF2B5EF4-FFF2-40B4-BE49-F238E27FC236}">
                  <a16:creationId xmlns:a16="http://schemas.microsoft.com/office/drawing/2014/main" id="{EB6B71E4-CF55-45B2-910D-26CFE6452115}"/>
                </a:ext>
              </a:extLst>
            </p:cNvPr>
            <p:cNvPicPr>
              <a:picLocks noChangeAspect="1"/>
            </p:cNvPicPr>
            <p:nvPr/>
          </p:nvPicPr>
          <p:blipFill>
            <a:blip r:embed="rId42" cstate="hq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983995" y="2843614"/>
              <a:ext cx="468086" cy="457200"/>
            </a:xfrm>
            <a:prstGeom prst="rect">
              <a:avLst/>
            </a:prstGeom>
          </p:spPr>
        </p:pic>
        <p:sp>
          <p:nvSpPr>
            <p:cNvPr id="133" name="Rectangle 132">
              <a:extLst>
                <a:ext uri="{FF2B5EF4-FFF2-40B4-BE49-F238E27FC236}">
                  <a16:creationId xmlns:a16="http://schemas.microsoft.com/office/drawing/2014/main" id="{D8A9B66F-528A-498C-9665-EB2DCAE41190}"/>
                </a:ext>
              </a:extLst>
            </p:cNvPr>
            <p:cNvSpPr/>
            <p:nvPr/>
          </p:nvSpPr>
          <p:spPr>
            <a:xfrm>
              <a:off x="6815067" y="3315294"/>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Events</a:t>
              </a:r>
            </a:p>
          </p:txBody>
        </p:sp>
      </p:grpSp>
      <p:grpSp>
        <p:nvGrpSpPr>
          <p:cNvPr id="16" name="Group 15"/>
          <p:cNvGrpSpPr/>
          <p:nvPr/>
        </p:nvGrpSpPr>
        <p:grpSpPr>
          <a:xfrm>
            <a:off x="8464507" y="2928822"/>
            <a:ext cx="805942" cy="591179"/>
            <a:chOff x="5664014" y="1752894"/>
            <a:chExt cx="805942" cy="591179"/>
          </a:xfrm>
        </p:grpSpPr>
        <p:pic>
          <p:nvPicPr>
            <p:cNvPr id="240" name="Graphic 239">
              <a:extLst>
                <a:ext uri="{FF2B5EF4-FFF2-40B4-BE49-F238E27FC236}">
                  <a16:creationId xmlns:a16="http://schemas.microsoft.com/office/drawing/2014/main" id="{984C71A4-6CC4-4EC7-8962-9A2549FCD213}"/>
                </a:ext>
              </a:extLst>
            </p:cNvPr>
            <p:cNvPicPr>
              <a:picLocks noChangeAspect="1"/>
            </p:cNvPicPr>
            <p:nvPr/>
          </p:nvPicPr>
          <p:blipFill>
            <a:blip r:embed="rId44" cstate="hq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38385" y="1752894"/>
              <a:ext cx="457200" cy="457200"/>
            </a:xfrm>
            <a:prstGeom prst="rect">
              <a:avLst/>
            </a:prstGeom>
          </p:spPr>
        </p:pic>
        <p:sp>
          <p:nvSpPr>
            <p:cNvPr id="134" name="Rectangle 133">
              <a:extLst>
                <a:ext uri="{FF2B5EF4-FFF2-40B4-BE49-F238E27FC236}">
                  <a16:creationId xmlns:a16="http://schemas.microsoft.com/office/drawing/2014/main" id="{4AA9D3E9-7321-46F9-9D35-6532BF82DC60}"/>
                </a:ext>
              </a:extLst>
            </p:cNvPr>
            <p:cNvSpPr/>
            <p:nvPr/>
          </p:nvSpPr>
          <p:spPr>
            <a:xfrm>
              <a:off x="5664014" y="2226861"/>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Queuing</a:t>
              </a:r>
            </a:p>
          </p:txBody>
        </p:sp>
      </p:grpSp>
      <p:grpSp>
        <p:nvGrpSpPr>
          <p:cNvPr id="2" name="Group 1"/>
          <p:cNvGrpSpPr/>
          <p:nvPr/>
        </p:nvGrpSpPr>
        <p:grpSpPr>
          <a:xfrm>
            <a:off x="12736479" y="2928822"/>
            <a:ext cx="1013320" cy="591179"/>
            <a:chOff x="10252245" y="1752894"/>
            <a:chExt cx="1013320" cy="591179"/>
          </a:xfrm>
        </p:grpSpPr>
        <p:pic>
          <p:nvPicPr>
            <p:cNvPr id="232" name="Graphic 231">
              <a:extLst>
                <a:ext uri="{FF2B5EF4-FFF2-40B4-BE49-F238E27FC236}">
                  <a16:creationId xmlns:a16="http://schemas.microsoft.com/office/drawing/2014/main" id="{CAFE89DF-D6DC-4E19-9200-319096518B77}"/>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426891" y="1752894"/>
              <a:ext cx="664029" cy="457200"/>
            </a:xfrm>
            <a:prstGeom prst="rect">
              <a:avLst/>
            </a:prstGeom>
          </p:spPr>
        </p:pic>
        <p:sp>
          <p:nvSpPr>
            <p:cNvPr id="135" name="Rectangle 134">
              <a:extLst>
                <a:ext uri="{FF2B5EF4-FFF2-40B4-BE49-F238E27FC236}">
                  <a16:creationId xmlns:a16="http://schemas.microsoft.com/office/drawing/2014/main" id="{16F1EA5B-C5ED-409A-B5CF-49D5C11EEA90}"/>
                </a:ext>
              </a:extLst>
            </p:cNvPr>
            <p:cNvSpPr/>
            <p:nvPr/>
          </p:nvSpPr>
          <p:spPr>
            <a:xfrm>
              <a:off x="10252245" y="2226861"/>
              <a:ext cx="1013320"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Email Delivery</a:t>
              </a:r>
            </a:p>
          </p:txBody>
        </p:sp>
      </p:grpSp>
      <p:grpSp>
        <p:nvGrpSpPr>
          <p:cNvPr id="4" name="Group 3"/>
          <p:cNvGrpSpPr/>
          <p:nvPr/>
        </p:nvGrpSpPr>
        <p:grpSpPr>
          <a:xfrm>
            <a:off x="12767025" y="3903329"/>
            <a:ext cx="952228" cy="624800"/>
            <a:chOff x="10282791" y="2807706"/>
            <a:chExt cx="952228" cy="624800"/>
          </a:xfrm>
        </p:grpSpPr>
        <p:sp>
          <p:nvSpPr>
            <p:cNvPr id="146" name="Rectangle 145">
              <a:extLst>
                <a:ext uri="{FF2B5EF4-FFF2-40B4-BE49-F238E27FC236}">
                  <a16:creationId xmlns:a16="http://schemas.microsoft.com/office/drawing/2014/main" id="{8E927B9B-4C32-4C01-9FD6-ECE643C6A444}"/>
                </a:ext>
              </a:extLst>
            </p:cNvPr>
            <p:cNvSpPr/>
            <p:nvPr/>
          </p:nvSpPr>
          <p:spPr>
            <a:xfrm>
              <a:off x="10282791" y="3315294"/>
              <a:ext cx="952228" cy="117212"/>
            </a:xfrm>
            <a:prstGeom prst="rect">
              <a:avLst/>
            </a:prstGeom>
            <a:noFill/>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VCN Flow Logs</a:t>
              </a:r>
            </a:p>
          </p:txBody>
        </p:sp>
        <p:pic>
          <p:nvPicPr>
            <p:cNvPr id="147" name="Graphic 146">
              <a:extLst>
                <a:ext uri="{FF2B5EF4-FFF2-40B4-BE49-F238E27FC236}">
                  <a16:creationId xmlns:a16="http://schemas.microsoft.com/office/drawing/2014/main" id="{543C6891-7F23-49E4-9BA6-B652F7EEBE46}"/>
                </a:ext>
              </a:extLst>
            </p:cNvPr>
            <p:cNvPicPr>
              <a:picLocks noChangeAspect="1"/>
            </p:cNvPicPr>
            <p:nvPr/>
          </p:nvPicPr>
          <p:blipFill>
            <a:blip r:embed="rId48" cstate="hqprint">
              <a:extLst>
                <a:ext uri="{28A0092B-C50C-407E-A947-70E740481C1C}">
                  <a14:useLocalDpi xmlns:a14="http://schemas.microsoft.com/office/drawing/2010/main" val="0"/>
                </a:ext>
              </a:extLst>
            </a:blip>
            <a:stretch>
              <a:fillRect/>
            </a:stretch>
          </p:blipFill>
          <p:spPr>
            <a:xfrm>
              <a:off x="10506617" y="2807706"/>
              <a:ext cx="504576" cy="493108"/>
            </a:xfrm>
            <a:prstGeom prst="rect">
              <a:avLst/>
            </a:prstGeom>
          </p:spPr>
        </p:pic>
      </p:grpSp>
      <p:grpSp>
        <p:nvGrpSpPr>
          <p:cNvPr id="20" name="Group 19"/>
          <p:cNvGrpSpPr/>
          <p:nvPr/>
        </p:nvGrpSpPr>
        <p:grpSpPr>
          <a:xfrm>
            <a:off x="8468443" y="6369088"/>
            <a:ext cx="805942" cy="594787"/>
            <a:chOff x="5664014" y="4786188"/>
            <a:chExt cx="805942" cy="594787"/>
          </a:xfrm>
        </p:grpSpPr>
        <p:pic>
          <p:nvPicPr>
            <p:cNvPr id="246" name="Graphic 245">
              <a:extLst>
                <a:ext uri="{FF2B5EF4-FFF2-40B4-BE49-F238E27FC236}">
                  <a16:creationId xmlns:a16="http://schemas.microsoft.com/office/drawing/2014/main" id="{E41741DF-0E22-4978-909E-97C4226F18D8}"/>
                </a:ext>
              </a:extLst>
            </p:cNvPr>
            <p:cNvPicPr>
              <a:picLocks noChangeAspect="1"/>
            </p:cNvPicPr>
            <p:nvPr/>
          </p:nvPicPr>
          <p:blipFill>
            <a:blip r:embed="rId49" cstate="hq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843702" y="4786188"/>
              <a:ext cx="446567" cy="457200"/>
            </a:xfrm>
            <a:prstGeom prst="rect">
              <a:avLst/>
            </a:prstGeom>
          </p:spPr>
        </p:pic>
        <p:sp>
          <p:nvSpPr>
            <p:cNvPr id="148" name="Rectangle 147">
              <a:extLst>
                <a:ext uri="{FF2B5EF4-FFF2-40B4-BE49-F238E27FC236}">
                  <a16:creationId xmlns:a16="http://schemas.microsoft.com/office/drawing/2014/main" id="{1AB6BF42-CEB5-4B4A-9F49-F6760983056B}"/>
                </a:ext>
              </a:extLst>
            </p:cNvPr>
            <p:cNvSpPr/>
            <p:nvPr/>
          </p:nvSpPr>
          <p:spPr>
            <a:xfrm>
              <a:off x="5664014" y="5263763"/>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API Gateway</a:t>
              </a:r>
            </a:p>
          </p:txBody>
        </p:sp>
      </p:grpSp>
      <p:grpSp>
        <p:nvGrpSpPr>
          <p:cNvPr id="14" name="Group 13"/>
          <p:cNvGrpSpPr/>
          <p:nvPr/>
        </p:nvGrpSpPr>
        <p:grpSpPr>
          <a:xfrm>
            <a:off x="13891413" y="2928822"/>
            <a:ext cx="805942" cy="708407"/>
            <a:chOff x="6815067" y="4786188"/>
            <a:chExt cx="805942" cy="708407"/>
          </a:xfrm>
        </p:grpSpPr>
        <p:pic>
          <p:nvPicPr>
            <p:cNvPr id="250" name="Graphic 249">
              <a:extLst>
                <a:ext uri="{FF2B5EF4-FFF2-40B4-BE49-F238E27FC236}">
                  <a16:creationId xmlns:a16="http://schemas.microsoft.com/office/drawing/2014/main" id="{160EEC58-8885-404E-B33D-FA29FD01B49C}"/>
                </a:ext>
              </a:extLst>
            </p:cNvPr>
            <p:cNvPicPr>
              <a:picLocks noChangeAspect="1"/>
            </p:cNvPicPr>
            <p:nvPr/>
          </p:nvPicPr>
          <p:blipFill>
            <a:blip r:embed="rId51" cstate="hqprint">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67667" y="4786188"/>
              <a:ext cx="500743" cy="457200"/>
            </a:xfrm>
            <a:prstGeom prst="rect">
              <a:avLst/>
            </a:prstGeom>
          </p:spPr>
        </p:pic>
        <p:sp>
          <p:nvSpPr>
            <p:cNvPr id="149" name="Rectangle 148">
              <a:extLst>
                <a:ext uri="{FF2B5EF4-FFF2-40B4-BE49-F238E27FC236}">
                  <a16:creationId xmlns:a16="http://schemas.microsoft.com/office/drawing/2014/main" id="{1379F76C-5417-4780-BB73-6A08CB70F297}"/>
                </a:ext>
              </a:extLst>
            </p:cNvPr>
            <p:cNvSpPr/>
            <p:nvPr/>
          </p:nvSpPr>
          <p:spPr>
            <a:xfrm>
              <a:off x="6815067" y="5263763"/>
              <a:ext cx="805942" cy="23083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Resource</a:t>
              </a:r>
            </a:p>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Manager</a:t>
              </a:r>
            </a:p>
          </p:txBody>
        </p:sp>
      </p:grpSp>
      <p:grpSp>
        <p:nvGrpSpPr>
          <p:cNvPr id="24" name="Group 23">
            <a:extLst>
              <a:ext uri="{FF2B5EF4-FFF2-40B4-BE49-F238E27FC236}">
                <a16:creationId xmlns:a16="http://schemas.microsoft.com/office/drawing/2014/main" id="{FCB3A901-8183-4F5B-A3B3-FC4E5F93F560}"/>
              </a:ext>
            </a:extLst>
          </p:cNvPr>
          <p:cNvGrpSpPr/>
          <p:nvPr/>
        </p:nvGrpSpPr>
        <p:grpSpPr>
          <a:xfrm>
            <a:off x="9333691" y="6369088"/>
            <a:ext cx="884561" cy="594787"/>
            <a:chOff x="8010027" y="4786188"/>
            <a:chExt cx="884561" cy="594787"/>
          </a:xfrm>
        </p:grpSpPr>
        <p:pic>
          <p:nvPicPr>
            <p:cNvPr id="248" name="Graphic 247">
              <a:extLst>
                <a:ext uri="{FF2B5EF4-FFF2-40B4-BE49-F238E27FC236}">
                  <a16:creationId xmlns:a16="http://schemas.microsoft.com/office/drawing/2014/main" id="{52B45B49-2150-4C00-91DB-5A915CA27128}"/>
                </a:ext>
              </a:extLst>
            </p:cNvPr>
            <p:cNvPicPr>
              <a:picLocks noChangeAspect="1"/>
            </p:cNvPicPr>
            <p:nvPr/>
          </p:nvPicPr>
          <p:blipFill>
            <a:blip r:embed="rId53" cstate="hqprint">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223707" y="4786188"/>
              <a:ext cx="457200" cy="457200"/>
            </a:xfrm>
            <a:prstGeom prst="rect">
              <a:avLst/>
            </a:prstGeom>
          </p:spPr>
        </p:pic>
        <p:sp>
          <p:nvSpPr>
            <p:cNvPr id="150" name="Rectangle 149">
              <a:extLst>
                <a:ext uri="{FF2B5EF4-FFF2-40B4-BE49-F238E27FC236}">
                  <a16:creationId xmlns:a16="http://schemas.microsoft.com/office/drawing/2014/main" id="{AAEF957E-22AA-474F-809D-EB2319176794}"/>
                </a:ext>
              </a:extLst>
            </p:cNvPr>
            <p:cNvSpPr/>
            <p:nvPr/>
          </p:nvSpPr>
          <p:spPr>
            <a:xfrm>
              <a:off x="8010027" y="5263763"/>
              <a:ext cx="884561"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API Service</a:t>
              </a:r>
            </a:p>
          </p:txBody>
        </p:sp>
      </p:grpSp>
      <p:grpSp>
        <p:nvGrpSpPr>
          <p:cNvPr id="40" name="Group 39">
            <a:extLst>
              <a:ext uri="{FF2B5EF4-FFF2-40B4-BE49-F238E27FC236}">
                <a16:creationId xmlns:a16="http://schemas.microsoft.com/office/drawing/2014/main" id="{895D5CEE-9C7C-9D4E-9AEC-B4DB84694593}"/>
              </a:ext>
            </a:extLst>
          </p:cNvPr>
          <p:cNvGrpSpPr/>
          <p:nvPr/>
        </p:nvGrpSpPr>
        <p:grpSpPr>
          <a:xfrm>
            <a:off x="6646376" y="6426117"/>
            <a:ext cx="805942" cy="594787"/>
            <a:chOff x="3598376" y="5214365"/>
            <a:chExt cx="805942" cy="594787"/>
          </a:xfrm>
        </p:grpSpPr>
        <p:pic>
          <p:nvPicPr>
            <p:cNvPr id="77" name="Graphic 18">
              <a:extLst>
                <a:ext uri="{FF2B5EF4-FFF2-40B4-BE49-F238E27FC236}">
                  <a16:creationId xmlns:a16="http://schemas.microsoft.com/office/drawing/2014/main" id="{12B7EF9E-A44A-4E52-A344-CF3417166D9E}"/>
                </a:ext>
              </a:extLst>
            </p:cNvPr>
            <p:cNvPicPr>
              <a:picLocks noChangeAspect="1"/>
            </p:cNvPicPr>
            <p:nvPr/>
          </p:nvPicPr>
          <p:blipFill>
            <a:blip r:embed="rId55" cstate="hqprint">
              <a:extLst>
                <a:ext uri="{28A0092B-C50C-407E-A947-70E740481C1C}">
                  <a14:useLocalDpi xmlns:a14="http://schemas.microsoft.com/office/drawing/2010/main" val="0"/>
                </a:ext>
              </a:extLst>
            </a:blip>
            <a:stretch>
              <a:fillRect/>
            </a:stretch>
          </p:blipFill>
          <p:spPr>
            <a:xfrm>
              <a:off x="3786109" y="5214365"/>
              <a:ext cx="489097" cy="457200"/>
            </a:xfrm>
            <a:prstGeom prst="rect">
              <a:avLst/>
            </a:prstGeom>
          </p:spPr>
        </p:pic>
        <p:sp>
          <p:nvSpPr>
            <p:cNvPr id="78" name="Rectangle 77">
              <a:extLst>
                <a:ext uri="{FF2B5EF4-FFF2-40B4-BE49-F238E27FC236}">
                  <a16:creationId xmlns:a16="http://schemas.microsoft.com/office/drawing/2014/main" id="{A3E3B0A5-42CE-41B3-9EEB-D99E155969D8}"/>
                </a:ext>
              </a:extLst>
            </p:cNvPr>
            <p:cNvSpPr/>
            <p:nvPr/>
          </p:nvSpPr>
          <p:spPr>
            <a:xfrm>
              <a:off x="3598376" y="5691940"/>
              <a:ext cx="805942" cy="117212"/>
            </a:xfrm>
            <a:prstGeom prst="rect">
              <a:avLst/>
            </a:prstGeom>
          </p:spPr>
          <p:txBody>
            <a:bodyPr wrap="square" lIns="0" tIns="0" rIns="0" bIns="0">
              <a:spAutoFit/>
            </a:bodyPr>
            <a:lstStyle/>
            <a:p>
              <a:pPr algn="ctr">
                <a:lnSpc>
                  <a:spcPts val="850"/>
                </a:lnSpc>
              </a:pPr>
              <a:r>
                <a:rPr lang="en-US" sz="800" dirty="0">
                  <a:solidFill>
                    <a:schemeClr val="tx2"/>
                  </a:solidFill>
                  <a:latin typeface="Oracle Sans" panose="020B0503020204020204" pitchFamily="34" charset="0"/>
                  <a:ea typeface="Arial" charset="0"/>
                  <a:cs typeface="Oracle Sans" panose="020B0503020204020204" pitchFamily="34" charset="0"/>
                </a:rPr>
                <a:t>IAM</a:t>
              </a:r>
            </a:p>
          </p:txBody>
        </p:sp>
      </p:grpSp>
      <p:grpSp>
        <p:nvGrpSpPr>
          <p:cNvPr id="79" name="Group 78">
            <a:extLst>
              <a:ext uri="{FF2B5EF4-FFF2-40B4-BE49-F238E27FC236}">
                <a16:creationId xmlns:a16="http://schemas.microsoft.com/office/drawing/2014/main" id="{4CD43D44-1F05-43C9-9950-CEB9575FAA8E}"/>
              </a:ext>
            </a:extLst>
          </p:cNvPr>
          <p:cNvGrpSpPr/>
          <p:nvPr/>
        </p:nvGrpSpPr>
        <p:grpSpPr>
          <a:xfrm>
            <a:off x="13925601" y="3903331"/>
            <a:ext cx="884561" cy="590073"/>
            <a:chOff x="462409" y="4787842"/>
            <a:chExt cx="884561" cy="590073"/>
          </a:xfrm>
        </p:grpSpPr>
        <p:pic>
          <p:nvPicPr>
            <p:cNvPr id="81" name="Graphic 80">
              <a:extLst>
                <a:ext uri="{FF2B5EF4-FFF2-40B4-BE49-F238E27FC236}">
                  <a16:creationId xmlns:a16="http://schemas.microsoft.com/office/drawing/2014/main" id="{F62A543C-9FED-463F-9189-45CBE6D573FD}"/>
                </a:ext>
              </a:extLst>
            </p:cNvPr>
            <p:cNvPicPr>
              <a:picLocks noChangeAspect="1"/>
            </p:cNvPicPr>
            <p:nvPr/>
          </p:nvPicPr>
          <p:blipFill>
            <a:blip r:embed="rId56" cstate="hq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43432" y="4787842"/>
              <a:ext cx="522514" cy="457200"/>
            </a:xfrm>
            <a:prstGeom prst="rect">
              <a:avLst/>
            </a:prstGeom>
          </p:spPr>
        </p:pic>
        <p:sp>
          <p:nvSpPr>
            <p:cNvPr id="82" name="Rectangle 81">
              <a:extLst>
                <a:ext uri="{FF2B5EF4-FFF2-40B4-BE49-F238E27FC236}">
                  <a16:creationId xmlns:a16="http://schemas.microsoft.com/office/drawing/2014/main" id="{912E3717-22E6-4FB4-A8F1-B6C66454FE05}"/>
                </a:ext>
              </a:extLst>
            </p:cNvPr>
            <p:cNvSpPr/>
            <p:nvPr/>
          </p:nvSpPr>
          <p:spPr>
            <a:xfrm>
              <a:off x="462409" y="5262499"/>
              <a:ext cx="884561"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Marketplace</a:t>
              </a:r>
            </a:p>
          </p:txBody>
        </p:sp>
      </p:grpSp>
      <p:grpSp>
        <p:nvGrpSpPr>
          <p:cNvPr id="91" name="Group 90">
            <a:extLst>
              <a:ext uri="{FF2B5EF4-FFF2-40B4-BE49-F238E27FC236}">
                <a16:creationId xmlns:a16="http://schemas.microsoft.com/office/drawing/2014/main" id="{1A474FB9-1CA3-4B82-ABEC-A6C582C8318D}"/>
              </a:ext>
            </a:extLst>
          </p:cNvPr>
          <p:cNvGrpSpPr/>
          <p:nvPr/>
        </p:nvGrpSpPr>
        <p:grpSpPr>
          <a:xfrm>
            <a:off x="6548906" y="3903329"/>
            <a:ext cx="921158" cy="627518"/>
            <a:chOff x="10850707" y="4718963"/>
            <a:chExt cx="921158" cy="627518"/>
          </a:xfrm>
        </p:grpSpPr>
        <p:pic>
          <p:nvPicPr>
            <p:cNvPr id="92" name="Graphic 91">
              <a:extLst>
                <a:ext uri="{FF2B5EF4-FFF2-40B4-BE49-F238E27FC236}">
                  <a16:creationId xmlns:a16="http://schemas.microsoft.com/office/drawing/2014/main" id="{B73754D8-7C29-426C-AE1A-FF4FEB32900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1131672" y="4718963"/>
              <a:ext cx="359229" cy="457200"/>
            </a:xfrm>
            <a:prstGeom prst="rect">
              <a:avLst/>
            </a:prstGeom>
          </p:spPr>
        </p:pic>
        <p:sp>
          <p:nvSpPr>
            <p:cNvPr id="93" name="Rectangle 92">
              <a:extLst>
                <a:ext uri="{FF2B5EF4-FFF2-40B4-BE49-F238E27FC236}">
                  <a16:creationId xmlns:a16="http://schemas.microsoft.com/office/drawing/2014/main" id="{596045DC-2F83-421E-B543-83716A48AD23}"/>
                </a:ext>
              </a:extLst>
            </p:cNvPr>
            <p:cNvSpPr/>
            <p:nvPr/>
          </p:nvSpPr>
          <p:spPr>
            <a:xfrm>
              <a:off x="10850707" y="5231065"/>
              <a:ext cx="921158"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User</a:t>
              </a:r>
            </a:p>
          </p:txBody>
        </p:sp>
      </p:grpSp>
      <p:grpSp>
        <p:nvGrpSpPr>
          <p:cNvPr id="98" name="Group 97">
            <a:extLst>
              <a:ext uri="{FF2B5EF4-FFF2-40B4-BE49-F238E27FC236}">
                <a16:creationId xmlns:a16="http://schemas.microsoft.com/office/drawing/2014/main" id="{611BA157-1307-4AC7-98E1-78D09B8F6AD6}"/>
              </a:ext>
            </a:extLst>
          </p:cNvPr>
          <p:cNvGrpSpPr/>
          <p:nvPr/>
        </p:nvGrpSpPr>
        <p:grpSpPr>
          <a:xfrm>
            <a:off x="8491443" y="4826831"/>
            <a:ext cx="752070" cy="687500"/>
            <a:chOff x="7869926" y="4330397"/>
            <a:chExt cx="752070" cy="687500"/>
          </a:xfrm>
        </p:grpSpPr>
        <p:pic>
          <p:nvPicPr>
            <p:cNvPr id="99" name="Graphic 98">
              <a:extLst>
                <a:ext uri="{FF2B5EF4-FFF2-40B4-BE49-F238E27FC236}">
                  <a16:creationId xmlns:a16="http://schemas.microsoft.com/office/drawing/2014/main" id="{372E614D-AA00-4F12-9DF4-34CC13BC916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044576" y="4330397"/>
              <a:ext cx="402771" cy="457200"/>
            </a:xfrm>
            <a:prstGeom prst="rect">
              <a:avLst/>
            </a:prstGeom>
          </p:spPr>
        </p:pic>
        <p:sp>
          <p:nvSpPr>
            <p:cNvPr id="100" name="Rectangle 99">
              <a:extLst>
                <a:ext uri="{FF2B5EF4-FFF2-40B4-BE49-F238E27FC236}">
                  <a16:creationId xmlns:a16="http://schemas.microsoft.com/office/drawing/2014/main" id="{41FDDB5C-78F5-4B61-926D-59E98F6CC635}"/>
                </a:ext>
              </a:extLst>
            </p:cNvPr>
            <p:cNvSpPr/>
            <p:nvPr/>
          </p:nvSpPr>
          <p:spPr>
            <a:xfrm>
              <a:off x="7869926" y="4787065"/>
              <a:ext cx="752070"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Service Connector Hub</a:t>
              </a:r>
            </a:p>
          </p:txBody>
        </p:sp>
      </p:grpSp>
    </p:spTree>
    <p:extLst>
      <p:ext uri="{BB962C8B-B14F-4D97-AF65-F5344CB8AC3E}">
        <p14:creationId xmlns:p14="http://schemas.microsoft.com/office/powerpoint/2010/main" val="32949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3">
            <a:extLst>
              <a:ext uri="{FF2B5EF4-FFF2-40B4-BE49-F238E27FC236}">
                <a16:creationId xmlns:a16="http://schemas.microsoft.com/office/drawing/2014/main" id="{9069E63F-674F-3A45-84E7-B01B411721CF}"/>
              </a:ext>
            </a:extLst>
          </p:cNvPr>
          <p:cNvSpPr>
            <a:spLocks noGrp="1"/>
          </p:cNvSpPr>
          <p:nvPr>
            <p:ph type="title"/>
          </p:nvPr>
        </p:nvSpPr>
        <p:spPr>
          <a:xfrm>
            <a:off x="3759082" y="1325403"/>
            <a:ext cx="10671048" cy="822960"/>
          </a:xfrm>
        </p:spPr>
        <p:txBody>
          <a:bodyPr/>
          <a:lstStyle/>
          <a:p>
            <a:r>
              <a:rPr lang="en-US" dirty="0"/>
              <a:t>OCI Icons</a:t>
            </a:r>
          </a:p>
        </p:txBody>
      </p:sp>
      <p:sp>
        <p:nvSpPr>
          <p:cNvPr id="28" name="Footer Placeholder 4">
            <a:extLst>
              <a:ext uri="{FF2B5EF4-FFF2-40B4-BE49-F238E27FC236}">
                <a16:creationId xmlns:a16="http://schemas.microsoft.com/office/drawing/2014/main" id="{6F6F2567-35ED-F243-9696-95890DC255AA}"/>
              </a:ext>
            </a:extLst>
          </p:cNvPr>
          <p:cNvSpPr>
            <a:spLocks noGrp="1"/>
          </p:cNvSpPr>
          <p:nvPr>
            <p:ph type="ftr" sz="quarter" idx="11"/>
          </p:nvPr>
        </p:nvSpPr>
        <p:spPr>
          <a:xfrm>
            <a:off x="4175761" y="7566980"/>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2021 Oracle and/or its affiliates  |  Confidential: Internal/Restricted/Highly Restricted</a:t>
            </a:r>
            <a:endParaRPr lang="en-US" sz="800" dirty="0">
              <a:solidFill>
                <a:schemeClr val="bg1">
                  <a:lumMod val="65000"/>
                </a:schemeClr>
              </a:solidFill>
            </a:endParaRPr>
          </a:p>
        </p:txBody>
      </p:sp>
      <p:sp>
        <p:nvSpPr>
          <p:cNvPr id="59" name="TextBox 58">
            <a:extLst>
              <a:ext uri="{FF2B5EF4-FFF2-40B4-BE49-F238E27FC236}">
                <a16:creationId xmlns:a16="http://schemas.microsoft.com/office/drawing/2014/main" id="{3AC34D5D-75B1-0C4E-9B63-AF7F99C0E1A2}"/>
              </a:ext>
            </a:extLst>
          </p:cNvPr>
          <p:cNvSpPr txBox="1"/>
          <p:nvPr/>
        </p:nvSpPr>
        <p:spPr>
          <a:xfrm>
            <a:off x="7712933" y="2371198"/>
            <a:ext cx="1043352" cy="255480"/>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Storage</a:t>
            </a:r>
          </a:p>
        </p:txBody>
      </p:sp>
      <p:grpSp>
        <p:nvGrpSpPr>
          <p:cNvPr id="21" name="Group 20"/>
          <p:cNvGrpSpPr/>
          <p:nvPr/>
        </p:nvGrpSpPr>
        <p:grpSpPr>
          <a:xfrm>
            <a:off x="7628815" y="2858620"/>
            <a:ext cx="805942" cy="575325"/>
            <a:chOff x="6973801" y="1767932"/>
            <a:chExt cx="805942" cy="575325"/>
          </a:xfrm>
        </p:grpSpPr>
        <p:pic>
          <p:nvPicPr>
            <p:cNvPr id="30" name="Graphic 29">
              <a:extLst>
                <a:ext uri="{FF2B5EF4-FFF2-40B4-BE49-F238E27FC236}">
                  <a16:creationId xmlns:a16="http://schemas.microsoft.com/office/drawing/2014/main" id="{9A2E91B0-C0B2-4B90-A7FD-E7C651EBB66E}"/>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48172" y="1767932"/>
              <a:ext cx="457200" cy="457200"/>
            </a:xfrm>
            <a:prstGeom prst="rect">
              <a:avLst/>
            </a:prstGeom>
          </p:spPr>
        </p:pic>
        <p:sp>
          <p:nvSpPr>
            <p:cNvPr id="53" name="Rectangle 52">
              <a:extLst>
                <a:ext uri="{FF2B5EF4-FFF2-40B4-BE49-F238E27FC236}">
                  <a16:creationId xmlns:a16="http://schemas.microsoft.com/office/drawing/2014/main" id="{57C77809-BC9F-4544-A53A-5AFFB3FE3FE1}"/>
                </a:ext>
              </a:extLst>
            </p:cNvPr>
            <p:cNvSpPr/>
            <p:nvPr/>
          </p:nvSpPr>
          <p:spPr>
            <a:xfrm>
              <a:off x="6973801" y="2227841"/>
              <a:ext cx="805942"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Block Storage</a:t>
              </a:r>
            </a:p>
          </p:txBody>
        </p:sp>
      </p:grpSp>
      <p:grpSp>
        <p:nvGrpSpPr>
          <p:cNvPr id="23" name="Group 22"/>
          <p:cNvGrpSpPr/>
          <p:nvPr/>
        </p:nvGrpSpPr>
        <p:grpSpPr>
          <a:xfrm>
            <a:off x="8752974" y="2858620"/>
            <a:ext cx="805942" cy="575325"/>
            <a:chOff x="8222643" y="1767932"/>
            <a:chExt cx="805942" cy="575325"/>
          </a:xfrm>
        </p:grpSpPr>
        <p:pic>
          <p:nvPicPr>
            <p:cNvPr id="43" name="Graphic 42">
              <a:extLst>
                <a:ext uri="{FF2B5EF4-FFF2-40B4-BE49-F238E27FC236}">
                  <a16:creationId xmlns:a16="http://schemas.microsoft.com/office/drawing/2014/main" id="{DB6FBD17-173E-46A8-A0A6-6818BD28BDF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97014" y="1767932"/>
              <a:ext cx="457200" cy="457200"/>
            </a:xfrm>
            <a:prstGeom prst="rect">
              <a:avLst/>
            </a:prstGeom>
          </p:spPr>
        </p:pic>
        <p:sp>
          <p:nvSpPr>
            <p:cNvPr id="54" name="Rectangle 53">
              <a:extLst>
                <a:ext uri="{FF2B5EF4-FFF2-40B4-BE49-F238E27FC236}">
                  <a16:creationId xmlns:a16="http://schemas.microsoft.com/office/drawing/2014/main" id="{66C79F93-2AF2-744F-BF3F-63A82B103270}"/>
                </a:ext>
              </a:extLst>
            </p:cNvPr>
            <p:cNvSpPr/>
            <p:nvPr/>
          </p:nvSpPr>
          <p:spPr>
            <a:xfrm>
              <a:off x="8222643" y="2227841"/>
              <a:ext cx="805942"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Object Storage</a:t>
              </a:r>
            </a:p>
          </p:txBody>
        </p:sp>
      </p:grpSp>
      <p:grpSp>
        <p:nvGrpSpPr>
          <p:cNvPr id="26" name="Group 25"/>
          <p:cNvGrpSpPr/>
          <p:nvPr/>
        </p:nvGrpSpPr>
        <p:grpSpPr>
          <a:xfrm>
            <a:off x="7628815" y="6446833"/>
            <a:ext cx="805942" cy="575325"/>
            <a:chOff x="9471924" y="1767932"/>
            <a:chExt cx="805942" cy="575325"/>
          </a:xfrm>
        </p:grpSpPr>
        <p:pic>
          <p:nvPicPr>
            <p:cNvPr id="41" name="Graphic 40">
              <a:extLst>
                <a:ext uri="{FF2B5EF4-FFF2-40B4-BE49-F238E27FC236}">
                  <a16:creationId xmlns:a16="http://schemas.microsoft.com/office/drawing/2014/main" id="{AE5B516E-DDE9-405F-B46B-EEA18064C4D9}"/>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46295" y="1767932"/>
              <a:ext cx="457200" cy="457200"/>
            </a:xfrm>
            <a:prstGeom prst="rect">
              <a:avLst/>
            </a:prstGeom>
          </p:spPr>
        </p:pic>
        <p:sp>
          <p:nvSpPr>
            <p:cNvPr id="56" name="Rectangle 55">
              <a:extLst>
                <a:ext uri="{FF2B5EF4-FFF2-40B4-BE49-F238E27FC236}">
                  <a16:creationId xmlns:a16="http://schemas.microsoft.com/office/drawing/2014/main" id="{866C8AEE-AFB5-0C44-8194-D6986305D386}"/>
                </a:ext>
              </a:extLst>
            </p:cNvPr>
            <p:cNvSpPr/>
            <p:nvPr/>
          </p:nvSpPr>
          <p:spPr>
            <a:xfrm>
              <a:off x="9471924" y="2227841"/>
              <a:ext cx="805942"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File Storage</a:t>
              </a:r>
            </a:p>
          </p:txBody>
        </p:sp>
      </p:grpSp>
      <p:grpSp>
        <p:nvGrpSpPr>
          <p:cNvPr id="31" name="Group 30"/>
          <p:cNvGrpSpPr/>
          <p:nvPr/>
        </p:nvGrpSpPr>
        <p:grpSpPr>
          <a:xfrm>
            <a:off x="8752974" y="3717471"/>
            <a:ext cx="805942" cy="703864"/>
            <a:chOff x="8222643" y="2841409"/>
            <a:chExt cx="805942" cy="703864"/>
          </a:xfrm>
        </p:grpSpPr>
        <p:pic>
          <p:nvPicPr>
            <p:cNvPr id="27" name="Graphic 26">
              <a:extLst>
                <a:ext uri="{FF2B5EF4-FFF2-40B4-BE49-F238E27FC236}">
                  <a16:creationId xmlns:a16="http://schemas.microsoft.com/office/drawing/2014/main" id="{74AC9043-DC2E-4C5E-A9CD-E9335FFADDD3}"/>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97014" y="2841409"/>
              <a:ext cx="457200" cy="457200"/>
            </a:xfrm>
            <a:prstGeom prst="rect">
              <a:avLst/>
            </a:prstGeom>
          </p:spPr>
        </p:pic>
        <p:sp>
          <p:nvSpPr>
            <p:cNvPr id="61" name="Rectangle 60">
              <a:extLst>
                <a:ext uri="{FF2B5EF4-FFF2-40B4-BE49-F238E27FC236}">
                  <a16:creationId xmlns:a16="http://schemas.microsoft.com/office/drawing/2014/main" id="{36C65B21-7435-8442-BE6F-451E4A2C23CE}"/>
                </a:ext>
              </a:extLst>
            </p:cNvPr>
            <p:cNvSpPr/>
            <p:nvPr/>
          </p:nvSpPr>
          <p:spPr>
            <a:xfrm>
              <a:off x="8222643" y="3314441"/>
              <a:ext cx="805942"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Back Up/</a:t>
              </a:r>
            </a:p>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Restore</a:t>
              </a:r>
            </a:p>
          </p:txBody>
        </p:sp>
      </p:grpSp>
      <p:grpSp>
        <p:nvGrpSpPr>
          <p:cNvPr id="44" name="Group 43">
            <a:extLst>
              <a:ext uri="{FF2B5EF4-FFF2-40B4-BE49-F238E27FC236}">
                <a16:creationId xmlns:a16="http://schemas.microsoft.com/office/drawing/2014/main" id="{E19330C1-CA95-4EAD-814E-517D98F198AF}"/>
              </a:ext>
            </a:extLst>
          </p:cNvPr>
          <p:cNvGrpSpPr/>
          <p:nvPr/>
        </p:nvGrpSpPr>
        <p:grpSpPr>
          <a:xfrm>
            <a:off x="7761874" y="4550198"/>
            <a:ext cx="539824" cy="528829"/>
            <a:chOff x="4706317" y="3407196"/>
            <a:chExt cx="539824" cy="528829"/>
          </a:xfrm>
        </p:grpSpPr>
        <p:pic>
          <p:nvPicPr>
            <p:cNvPr id="34" name="Graphic 33">
              <a:extLst>
                <a:ext uri="{FF2B5EF4-FFF2-40B4-BE49-F238E27FC236}">
                  <a16:creationId xmlns:a16="http://schemas.microsoft.com/office/drawing/2014/main" id="{2D5CF516-8175-4397-B5CE-B2939F724323}"/>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06317" y="3407196"/>
              <a:ext cx="530352" cy="277804"/>
            </a:xfrm>
            <a:prstGeom prst="rect">
              <a:avLst/>
            </a:prstGeom>
          </p:spPr>
        </p:pic>
        <p:sp>
          <p:nvSpPr>
            <p:cNvPr id="58" name="Rectangle 57">
              <a:extLst>
                <a:ext uri="{FF2B5EF4-FFF2-40B4-BE49-F238E27FC236}">
                  <a16:creationId xmlns:a16="http://schemas.microsoft.com/office/drawing/2014/main" id="{34060818-BB64-DE4D-A150-ED03A36FE0F8}"/>
                </a:ext>
              </a:extLst>
            </p:cNvPr>
            <p:cNvSpPr/>
            <p:nvPr/>
          </p:nvSpPr>
          <p:spPr>
            <a:xfrm>
              <a:off x="4721431" y="3705193"/>
              <a:ext cx="524710"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Data</a:t>
              </a:r>
              <a:b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Transfer</a:t>
              </a:r>
            </a:p>
          </p:txBody>
        </p:sp>
      </p:grpSp>
      <p:grpSp>
        <p:nvGrpSpPr>
          <p:cNvPr id="33" name="Group 32"/>
          <p:cNvGrpSpPr/>
          <p:nvPr/>
        </p:nvGrpSpPr>
        <p:grpSpPr>
          <a:xfrm>
            <a:off x="8894688" y="5423892"/>
            <a:ext cx="522514" cy="703864"/>
            <a:chOff x="7115515" y="2841409"/>
            <a:chExt cx="522514" cy="703864"/>
          </a:xfrm>
        </p:grpSpPr>
        <p:pic>
          <p:nvPicPr>
            <p:cNvPr id="90" name="Graphic 89">
              <a:extLst>
                <a:ext uri="{FF2B5EF4-FFF2-40B4-BE49-F238E27FC236}">
                  <a16:creationId xmlns:a16="http://schemas.microsoft.com/office/drawing/2014/main" id="{8E9BDECD-208C-4CA9-BB59-18D836563C78}"/>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15515" y="2841409"/>
              <a:ext cx="522514" cy="457200"/>
            </a:xfrm>
            <a:prstGeom prst="rect">
              <a:avLst/>
            </a:prstGeom>
          </p:spPr>
        </p:pic>
        <p:sp>
          <p:nvSpPr>
            <p:cNvPr id="60" name="Rectangle 59">
              <a:extLst>
                <a:ext uri="{FF2B5EF4-FFF2-40B4-BE49-F238E27FC236}">
                  <a16:creationId xmlns:a16="http://schemas.microsoft.com/office/drawing/2014/main" id="{319CDA18-3BD5-B546-9057-8A88B4A142AD}"/>
                </a:ext>
              </a:extLst>
            </p:cNvPr>
            <p:cNvSpPr/>
            <p:nvPr/>
          </p:nvSpPr>
          <p:spPr>
            <a:xfrm>
              <a:off x="7144365" y="3314441"/>
              <a:ext cx="464815"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Storage </a:t>
              </a:r>
              <a:b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Gateway</a:t>
              </a:r>
            </a:p>
          </p:txBody>
        </p:sp>
      </p:grpSp>
      <p:grpSp>
        <p:nvGrpSpPr>
          <p:cNvPr id="42" name="Group 41"/>
          <p:cNvGrpSpPr/>
          <p:nvPr/>
        </p:nvGrpSpPr>
        <p:grpSpPr>
          <a:xfrm>
            <a:off x="7628815" y="3717473"/>
            <a:ext cx="805942" cy="590073"/>
            <a:chOff x="6973801" y="4787842"/>
            <a:chExt cx="805942" cy="590073"/>
          </a:xfrm>
        </p:grpSpPr>
        <p:pic>
          <p:nvPicPr>
            <p:cNvPr id="100" name="Graphic 99">
              <a:extLst>
                <a:ext uri="{FF2B5EF4-FFF2-40B4-BE49-F238E27FC236}">
                  <a16:creationId xmlns:a16="http://schemas.microsoft.com/office/drawing/2014/main" id="{B0AD45B9-E462-4425-86F0-063FAEEE0E9C}"/>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48172" y="4787842"/>
              <a:ext cx="457200" cy="457200"/>
            </a:xfrm>
            <a:prstGeom prst="rect">
              <a:avLst/>
            </a:prstGeom>
          </p:spPr>
        </p:pic>
        <p:sp>
          <p:nvSpPr>
            <p:cNvPr id="55" name="Rectangle 54">
              <a:extLst>
                <a:ext uri="{FF2B5EF4-FFF2-40B4-BE49-F238E27FC236}">
                  <a16:creationId xmlns:a16="http://schemas.microsoft.com/office/drawing/2014/main" id="{2090566E-C908-C443-8343-D003B9FAF1D0}"/>
                </a:ext>
              </a:extLst>
            </p:cNvPr>
            <p:cNvSpPr/>
            <p:nvPr/>
          </p:nvSpPr>
          <p:spPr>
            <a:xfrm>
              <a:off x="6973801" y="5262499"/>
              <a:ext cx="805942"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Buckets</a:t>
              </a:r>
            </a:p>
          </p:txBody>
        </p:sp>
      </p:grpSp>
      <p:grpSp>
        <p:nvGrpSpPr>
          <p:cNvPr id="39" name="Group 38"/>
          <p:cNvGrpSpPr/>
          <p:nvPr/>
        </p:nvGrpSpPr>
        <p:grpSpPr>
          <a:xfrm>
            <a:off x="8713667" y="4592877"/>
            <a:ext cx="884561" cy="705489"/>
            <a:chOff x="8183334" y="4787842"/>
            <a:chExt cx="884561" cy="705489"/>
          </a:xfrm>
        </p:grpSpPr>
        <p:pic>
          <p:nvPicPr>
            <p:cNvPr id="32" name="Graphic 31">
              <a:extLst>
                <a:ext uri="{FF2B5EF4-FFF2-40B4-BE49-F238E27FC236}">
                  <a16:creationId xmlns:a16="http://schemas.microsoft.com/office/drawing/2014/main" id="{D2E730E7-CC57-42F1-A32F-EC8137EC8435}"/>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97014" y="4787842"/>
              <a:ext cx="457200" cy="457200"/>
            </a:xfrm>
            <a:prstGeom prst="rect">
              <a:avLst/>
            </a:prstGeom>
          </p:spPr>
        </p:pic>
        <p:sp>
          <p:nvSpPr>
            <p:cNvPr id="71" name="Rectangle 70">
              <a:extLst>
                <a:ext uri="{FF2B5EF4-FFF2-40B4-BE49-F238E27FC236}">
                  <a16:creationId xmlns:a16="http://schemas.microsoft.com/office/drawing/2014/main" id="{34B45D0A-0BAE-B24F-B2EF-9F13945C98A1}"/>
                </a:ext>
              </a:extLst>
            </p:cNvPr>
            <p:cNvSpPr/>
            <p:nvPr/>
          </p:nvSpPr>
          <p:spPr>
            <a:xfrm>
              <a:off x="8183334" y="5262499"/>
              <a:ext cx="884561"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Block Storage Cloning</a:t>
              </a:r>
            </a:p>
          </p:txBody>
        </p:sp>
      </p:grpSp>
      <p:grpSp>
        <p:nvGrpSpPr>
          <p:cNvPr id="35" name="Group 34"/>
          <p:cNvGrpSpPr/>
          <p:nvPr/>
        </p:nvGrpSpPr>
        <p:grpSpPr>
          <a:xfrm>
            <a:off x="7721569" y="5423894"/>
            <a:ext cx="620439" cy="716709"/>
            <a:chOff x="9529517" y="4776622"/>
            <a:chExt cx="620439" cy="716709"/>
          </a:xfrm>
        </p:grpSpPr>
        <p:pic>
          <p:nvPicPr>
            <p:cNvPr id="37" name="Graphic 36">
              <a:extLst>
                <a:ext uri="{FF2B5EF4-FFF2-40B4-BE49-F238E27FC236}">
                  <a16:creationId xmlns:a16="http://schemas.microsoft.com/office/drawing/2014/main" id="{1217A23F-5FD3-4D9F-8881-6DA34E7EF3D4}"/>
                </a:ext>
              </a:extLst>
            </p:cNvPr>
            <p:cNvPicPr>
              <a:picLocks noChangeAspect="1"/>
            </p:cNvPicPr>
            <p:nvPr/>
          </p:nvPicPr>
          <p:blipFill>
            <a:blip r:embed="rId19" cstate="hq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16453" y="4776622"/>
              <a:ext cx="446567" cy="457200"/>
            </a:xfrm>
            <a:prstGeom prst="rect">
              <a:avLst/>
            </a:prstGeom>
          </p:spPr>
        </p:pic>
        <p:sp>
          <p:nvSpPr>
            <p:cNvPr id="74" name="Rectangle 73">
              <a:extLst>
                <a:ext uri="{FF2B5EF4-FFF2-40B4-BE49-F238E27FC236}">
                  <a16:creationId xmlns:a16="http://schemas.microsoft.com/office/drawing/2014/main" id="{42F8EC23-B9CA-064C-AA29-D553B9DDC9AD}"/>
                </a:ext>
              </a:extLst>
            </p:cNvPr>
            <p:cNvSpPr/>
            <p:nvPr/>
          </p:nvSpPr>
          <p:spPr>
            <a:xfrm>
              <a:off x="9529517" y="5262499"/>
              <a:ext cx="620439"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Elastic</a:t>
              </a:r>
            </a:p>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Performance</a:t>
              </a:r>
            </a:p>
          </p:txBody>
        </p:sp>
      </p:grpSp>
      <p:sp>
        <p:nvSpPr>
          <p:cNvPr id="174" name="TextBox 173"/>
          <p:cNvSpPr txBox="1"/>
          <p:nvPr/>
        </p:nvSpPr>
        <p:spPr>
          <a:xfrm>
            <a:off x="3759084" y="2371200"/>
            <a:ext cx="2139041" cy="241377"/>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Data management</a:t>
            </a:r>
          </a:p>
        </p:txBody>
      </p:sp>
      <p:grpSp>
        <p:nvGrpSpPr>
          <p:cNvPr id="19" name="Group 18"/>
          <p:cNvGrpSpPr/>
          <p:nvPr/>
        </p:nvGrpSpPr>
        <p:grpSpPr>
          <a:xfrm>
            <a:off x="3595658" y="3717471"/>
            <a:ext cx="991458" cy="703864"/>
            <a:chOff x="408960" y="2841409"/>
            <a:chExt cx="991458" cy="703864"/>
          </a:xfrm>
        </p:grpSpPr>
        <p:pic>
          <p:nvPicPr>
            <p:cNvPr id="16" name="Graphic 15">
              <a:extLst>
                <a:ext uri="{FF2B5EF4-FFF2-40B4-BE49-F238E27FC236}">
                  <a16:creationId xmlns:a16="http://schemas.microsoft.com/office/drawing/2014/main" id="{1D7755EE-FC04-4760-9FD0-0418DAB3D4F2}"/>
                </a:ext>
              </a:extLst>
            </p:cNvPr>
            <p:cNvPicPr>
              <a:picLocks noChangeAspect="1"/>
            </p:cNvPicPr>
            <p:nvPr/>
          </p:nvPicPr>
          <p:blipFill>
            <a:blip r:embed="rId21" cstate="hq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76089" y="2841409"/>
              <a:ext cx="457200" cy="457200"/>
            </a:xfrm>
            <a:prstGeom prst="rect">
              <a:avLst/>
            </a:prstGeom>
          </p:spPr>
        </p:pic>
        <p:sp>
          <p:nvSpPr>
            <p:cNvPr id="95" name="Rectangle 94">
              <a:extLst>
                <a:ext uri="{FF2B5EF4-FFF2-40B4-BE49-F238E27FC236}">
                  <a16:creationId xmlns:a16="http://schemas.microsoft.com/office/drawing/2014/main" id="{9EC6E22E-5AFD-3048-9F03-BD3460941FD1}"/>
                </a:ext>
              </a:extLst>
            </p:cNvPr>
            <p:cNvSpPr/>
            <p:nvPr/>
          </p:nvSpPr>
          <p:spPr>
            <a:xfrm>
              <a:off x="408960" y="3314441"/>
              <a:ext cx="991458"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Data </a:t>
              </a:r>
            </a:p>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Integration</a:t>
              </a:r>
            </a:p>
          </p:txBody>
        </p:sp>
      </p:grpSp>
      <p:grpSp>
        <p:nvGrpSpPr>
          <p:cNvPr id="3" name="Group 2"/>
          <p:cNvGrpSpPr/>
          <p:nvPr/>
        </p:nvGrpSpPr>
        <p:grpSpPr>
          <a:xfrm>
            <a:off x="4696222" y="2858331"/>
            <a:ext cx="991458" cy="690741"/>
            <a:chOff x="1542977" y="1767932"/>
            <a:chExt cx="991458" cy="690741"/>
          </a:xfrm>
        </p:grpSpPr>
        <p:pic>
          <p:nvPicPr>
            <p:cNvPr id="8" name="Graphic 7">
              <a:extLst>
                <a:ext uri="{FF2B5EF4-FFF2-40B4-BE49-F238E27FC236}">
                  <a16:creationId xmlns:a16="http://schemas.microsoft.com/office/drawing/2014/main" id="{9E7236F6-F4A1-465E-BB45-65BD32B6F88E}"/>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788335" y="1767932"/>
              <a:ext cx="500743" cy="457200"/>
            </a:xfrm>
            <a:prstGeom prst="rect">
              <a:avLst/>
            </a:prstGeom>
          </p:spPr>
        </p:pic>
        <p:sp>
          <p:nvSpPr>
            <p:cNvPr id="109" name="Rectangle 108">
              <a:extLst>
                <a:ext uri="{FF2B5EF4-FFF2-40B4-BE49-F238E27FC236}">
                  <a16:creationId xmlns:a16="http://schemas.microsoft.com/office/drawing/2014/main" id="{E5EA82DF-C32C-434B-BCA6-F12A0951D0E0}"/>
                </a:ext>
              </a:extLst>
            </p:cNvPr>
            <p:cNvSpPr/>
            <p:nvPr/>
          </p:nvSpPr>
          <p:spPr>
            <a:xfrm>
              <a:off x="1542977" y="2227841"/>
              <a:ext cx="991458"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Database</a:t>
              </a:r>
            </a:p>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Migration</a:t>
              </a:r>
            </a:p>
          </p:txBody>
        </p:sp>
      </p:grpSp>
      <p:grpSp>
        <p:nvGrpSpPr>
          <p:cNvPr id="2" name="Group 1"/>
          <p:cNvGrpSpPr/>
          <p:nvPr/>
        </p:nvGrpSpPr>
        <p:grpSpPr>
          <a:xfrm>
            <a:off x="3688416" y="2858331"/>
            <a:ext cx="805942" cy="575325"/>
            <a:chOff x="501718" y="1767932"/>
            <a:chExt cx="805942" cy="575325"/>
          </a:xfrm>
        </p:grpSpPr>
        <p:pic>
          <p:nvPicPr>
            <p:cNvPr id="12" name="Graphic 11">
              <a:extLst>
                <a:ext uri="{FF2B5EF4-FFF2-40B4-BE49-F238E27FC236}">
                  <a16:creationId xmlns:a16="http://schemas.microsoft.com/office/drawing/2014/main" id="{89E497F1-5139-4372-90DA-1C30258FA1E1}"/>
                </a:ext>
              </a:extLst>
            </p:cNvPr>
            <p:cNvPicPr>
              <a:picLocks noChangeAspect="1"/>
            </p:cNvPicPr>
            <p:nvPr/>
          </p:nvPicPr>
          <p:blipFill>
            <a:blip r:embed="rId25" cstate="hq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48875" y="1767932"/>
              <a:ext cx="511629" cy="457200"/>
            </a:xfrm>
            <a:prstGeom prst="rect">
              <a:avLst/>
            </a:prstGeom>
          </p:spPr>
        </p:pic>
        <p:sp>
          <p:nvSpPr>
            <p:cNvPr id="98" name="Rectangle 97">
              <a:extLst>
                <a:ext uri="{FF2B5EF4-FFF2-40B4-BE49-F238E27FC236}">
                  <a16:creationId xmlns:a16="http://schemas.microsoft.com/office/drawing/2014/main" id="{C8FE45E7-AFE7-1449-A706-8FBDD3CC8191}"/>
                </a:ext>
              </a:extLst>
            </p:cNvPr>
            <p:cNvSpPr/>
            <p:nvPr/>
          </p:nvSpPr>
          <p:spPr>
            <a:xfrm>
              <a:off x="501718" y="2227841"/>
              <a:ext cx="805942"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Data Catalog</a:t>
              </a:r>
            </a:p>
          </p:txBody>
        </p:sp>
      </p:grpSp>
      <p:grpSp>
        <p:nvGrpSpPr>
          <p:cNvPr id="15" name="Group 14"/>
          <p:cNvGrpSpPr/>
          <p:nvPr/>
        </p:nvGrpSpPr>
        <p:grpSpPr>
          <a:xfrm>
            <a:off x="5736325" y="3717471"/>
            <a:ext cx="884561" cy="703864"/>
            <a:chOff x="2691994" y="2841409"/>
            <a:chExt cx="884561" cy="703864"/>
          </a:xfrm>
        </p:grpSpPr>
        <p:pic>
          <p:nvPicPr>
            <p:cNvPr id="4" name="Graphic 3">
              <a:extLst>
                <a:ext uri="{FF2B5EF4-FFF2-40B4-BE49-F238E27FC236}">
                  <a16:creationId xmlns:a16="http://schemas.microsoft.com/office/drawing/2014/main" id="{9B8367D2-B5E9-424C-A2D0-F4D516AC2784}"/>
                </a:ext>
              </a:extLst>
            </p:cNvPr>
            <p:cNvPicPr>
              <a:picLocks noChangeAspect="1"/>
            </p:cNvPicPr>
            <p:nvPr/>
          </p:nvPicPr>
          <p:blipFill>
            <a:blip r:embed="rId27" cstate="hq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873017" y="2841409"/>
              <a:ext cx="522514" cy="457200"/>
            </a:xfrm>
            <a:prstGeom prst="rect">
              <a:avLst/>
            </a:prstGeom>
          </p:spPr>
        </p:pic>
        <p:sp>
          <p:nvSpPr>
            <p:cNvPr id="57" name="Rectangle 56">
              <a:extLst>
                <a:ext uri="{FF2B5EF4-FFF2-40B4-BE49-F238E27FC236}">
                  <a16:creationId xmlns:a16="http://schemas.microsoft.com/office/drawing/2014/main" id="{C206EB43-FD08-BE45-88D1-AD9D9441C48D}"/>
                </a:ext>
              </a:extLst>
            </p:cNvPr>
            <p:cNvSpPr/>
            <p:nvPr/>
          </p:nvSpPr>
          <p:spPr>
            <a:xfrm>
              <a:off x="2691994" y="3314441"/>
              <a:ext cx="884561"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Autonomous Database</a:t>
              </a:r>
            </a:p>
          </p:txBody>
        </p:sp>
      </p:grpSp>
      <p:grpSp>
        <p:nvGrpSpPr>
          <p:cNvPr id="9" name="Group 8"/>
          <p:cNvGrpSpPr/>
          <p:nvPr/>
        </p:nvGrpSpPr>
        <p:grpSpPr>
          <a:xfrm>
            <a:off x="5835905" y="4705973"/>
            <a:ext cx="685396" cy="575325"/>
            <a:chOff x="4983473" y="1767932"/>
            <a:chExt cx="685396" cy="575325"/>
          </a:xfrm>
        </p:grpSpPr>
        <p:pic>
          <p:nvPicPr>
            <p:cNvPr id="14" name="Graphic 13">
              <a:extLst>
                <a:ext uri="{FF2B5EF4-FFF2-40B4-BE49-F238E27FC236}">
                  <a16:creationId xmlns:a16="http://schemas.microsoft.com/office/drawing/2014/main" id="{50AD0402-7C6A-433B-B2F4-FEC5306C8E46}"/>
                </a:ext>
              </a:extLst>
            </p:cNvPr>
            <p:cNvPicPr>
              <a:picLocks noChangeAspect="1"/>
            </p:cNvPicPr>
            <p:nvPr/>
          </p:nvPicPr>
          <p:blipFill>
            <a:blip r:embed="rId29" cstate="hq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102767" y="1767932"/>
              <a:ext cx="446809" cy="457200"/>
            </a:xfrm>
            <a:prstGeom prst="rect">
              <a:avLst/>
            </a:prstGeom>
          </p:spPr>
        </p:pic>
        <p:sp>
          <p:nvSpPr>
            <p:cNvPr id="40" name="Rectangle 39">
              <a:extLst>
                <a:ext uri="{FF2B5EF4-FFF2-40B4-BE49-F238E27FC236}">
                  <a16:creationId xmlns:a16="http://schemas.microsoft.com/office/drawing/2014/main" id="{EDD9E2C6-D6A3-6145-A24A-B6EC97CC4064}"/>
                </a:ext>
              </a:extLst>
            </p:cNvPr>
            <p:cNvSpPr/>
            <p:nvPr/>
          </p:nvSpPr>
          <p:spPr>
            <a:xfrm>
              <a:off x="4983473" y="2227841"/>
              <a:ext cx="685396"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Data Flow</a:t>
              </a:r>
            </a:p>
          </p:txBody>
        </p:sp>
      </p:grpSp>
      <p:grpSp>
        <p:nvGrpSpPr>
          <p:cNvPr id="7" name="Group 6"/>
          <p:cNvGrpSpPr/>
          <p:nvPr/>
        </p:nvGrpSpPr>
        <p:grpSpPr>
          <a:xfrm>
            <a:off x="3688416" y="5508944"/>
            <a:ext cx="805942" cy="575325"/>
            <a:chOff x="3802540" y="1767932"/>
            <a:chExt cx="805942" cy="575325"/>
          </a:xfrm>
        </p:grpSpPr>
        <p:pic>
          <p:nvPicPr>
            <p:cNvPr id="10" name="Graphic 9">
              <a:extLst>
                <a:ext uri="{FF2B5EF4-FFF2-40B4-BE49-F238E27FC236}">
                  <a16:creationId xmlns:a16="http://schemas.microsoft.com/office/drawing/2014/main" id="{687AD70F-612B-40EA-A009-5AE6F67A6F5F}"/>
                </a:ext>
              </a:extLst>
            </p:cNvPr>
            <p:cNvPicPr>
              <a:picLocks noChangeAspect="1"/>
            </p:cNvPicPr>
            <p:nvPr/>
          </p:nvPicPr>
          <p:blipFill>
            <a:blip r:embed="rId31" cstate="hq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76911" y="1767932"/>
              <a:ext cx="457200" cy="457200"/>
            </a:xfrm>
            <a:prstGeom prst="rect">
              <a:avLst/>
            </a:prstGeom>
          </p:spPr>
        </p:pic>
        <p:sp>
          <p:nvSpPr>
            <p:cNvPr id="36" name="Rectangle 35">
              <a:extLst>
                <a:ext uri="{FF2B5EF4-FFF2-40B4-BE49-F238E27FC236}">
                  <a16:creationId xmlns:a16="http://schemas.microsoft.com/office/drawing/2014/main" id="{31082A93-5A24-F34B-AD7D-27A4A9A72ED4}"/>
                </a:ext>
              </a:extLst>
            </p:cNvPr>
            <p:cNvSpPr/>
            <p:nvPr/>
          </p:nvSpPr>
          <p:spPr>
            <a:xfrm>
              <a:off x="3802540" y="2227841"/>
              <a:ext cx="805942"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Database</a:t>
              </a:r>
              <a:r>
                <a:rPr lang="en-US" sz="800" dirty="0">
                  <a:latin typeface="Open Sans" panose="020B0606030504020204" pitchFamily="34" charset="0"/>
                  <a:ea typeface="Open Sans" panose="020B0606030504020204" pitchFamily="34" charset="0"/>
                  <a:cs typeface="Open Sans" panose="020B0606030504020204" pitchFamily="34" charset="0"/>
                </a:rPr>
                <a:t> System</a:t>
              </a:r>
            </a:p>
          </p:txBody>
        </p:sp>
      </p:grpSp>
      <p:grpSp>
        <p:nvGrpSpPr>
          <p:cNvPr id="13" name="Group 12"/>
          <p:cNvGrpSpPr/>
          <p:nvPr/>
        </p:nvGrpSpPr>
        <p:grpSpPr>
          <a:xfrm>
            <a:off x="5835905" y="5508942"/>
            <a:ext cx="685396" cy="588448"/>
            <a:chOff x="3862813" y="2841409"/>
            <a:chExt cx="685396" cy="588448"/>
          </a:xfrm>
        </p:grpSpPr>
        <p:pic>
          <p:nvPicPr>
            <p:cNvPr id="6" name="Graphic 5">
              <a:extLst>
                <a:ext uri="{FF2B5EF4-FFF2-40B4-BE49-F238E27FC236}">
                  <a16:creationId xmlns:a16="http://schemas.microsoft.com/office/drawing/2014/main" id="{C19828AA-8038-420E-83C0-77EE96B4F6B4}"/>
                </a:ext>
              </a:extLst>
            </p:cNvPr>
            <p:cNvPicPr>
              <a:picLocks noChangeAspect="1"/>
            </p:cNvPicPr>
            <p:nvPr/>
          </p:nvPicPr>
          <p:blipFill>
            <a:blip r:embed="rId33" cstate="hq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71468" y="2841409"/>
              <a:ext cx="468086" cy="457200"/>
            </a:xfrm>
            <a:prstGeom prst="rect">
              <a:avLst/>
            </a:prstGeom>
          </p:spPr>
        </p:pic>
        <p:sp>
          <p:nvSpPr>
            <p:cNvPr id="38" name="Rectangle 37">
              <a:extLst>
                <a:ext uri="{FF2B5EF4-FFF2-40B4-BE49-F238E27FC236}">
                  <a16:creationId xmlns:a16="http://schemas.microsoft.com/office/drawing/2014/main" id="{EAF68951-1BF6-3E41-BB69-B3A75E08A627}"/>
                </a:ext>
              </a:extLst>
            </p:cNvPr>
            <p:cNvSpPr/>
            <p:nvPr/>
          </p:nvSpPr>
          <p:spPr>
            <a:xfrm>
              <a:off x="3862813" y="3314441"/>
              <a:ext cx="685396"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Big Data</a:t>
              </a:r>
            </a:p>
          </p:txBody>
        </p:sp>
      </p:grpSp>
      <p:grpSp>
        <p:nvGrpSpPr>
          <p:cNvPr id="5" name="Group 4"/>
          <p:cNvGrpSpPr/>
          <p:nvPr/>
        </p:nvGrpSpPr>
        <p:grpSpPr>
          <a:xfrm>
            <a:off x="5775632" y="2858331"/>
            <a:ext cx="805942" cy="575325"/>
            <a:chOff x="2731303" y="1767932"/>
            <a:chExt cx="805942" cy="575325"/>
          </a:xfrm>
        </p:grpSpPr>
        <p:pic>
          <p:nvPicPr>
            <p:cNvPr id="22" name="Graphic 21">
              <a:extLst>
                <a:ext uri="{FF2B5EF4-FFF2-40B4-BE49-F238E27FC236}">
                  <a16:creationId xmlns:a16="http://schemas.microsoft.com/office/drawing/2014/main" id="{B98AF7C4-022E-4AF4-BBE5-50F00098E8AB}"/>
                </a:ext>
              </a:extLst>
            </p:cNvPr>
            <p:cNvPicPr>
              <a:picLocks noChangeAspect="1"/>
            </p:cNvPicPr>
            <p:nvPr/>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05674" y="1767932"/>
              <a:ext cx="457200" cy="457200"/>
            </a:xfrm>
            <a:prstGeom prst="rect">
              <a:avLst/>
            </a:prstGeom>
          </p:spPr>
        </p:pic>
        <p:sp>
          <p:nvSpPr>
            <p:cNvPr id="47" name="Rectangle 46">
              <a:extLst>
                <a:ext uri="{FF2B5EF4-FFF2-40B4-BE49-F238E27FC236}">
                  <a16:creationId xmlns:a16="http://schemas.microsoft.com/office/drawing/2014/main" id="{2E53FF16-C0AC-4D4C-983D-FA9A857B23C8}"/>
                </a:ext>
              </a:extLst>
            </p:cNvPr>
            <p:cNvSpPr/>
            <p:nvPr/>
          </p:nvSpPr>
          <p:spPr>
            <a:xfrm>
              <a:off x="2731303" y="2227841"/>
              <a:ext cx="805942"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Streaming</a:t>
              </a:r>
            </a:p>
          </p:txBody>
        </p:sp>
      </p:grpSp>
      <p:grpSp>
        <p:nvGrpSpPr>
          <p:cNvPr id="11" name="Group 10"/>
          <p:cNvGrpSpPr/>
          <p:nvPr/>
        </p:nvGrpSpPr>
        <p:grpSpPr>
          <a:xfrm>
            <a:off x="3585786" y="4616961"/>
            <a:ext cx="1011207" cy="781037"/>
            <a:chOff x="4820568" y="2779625"/>
            <a:chExt cx="1011207" cy="781037"/>
          </a:xfrm>
        </p:grpSpPr>
        <p:pic>
          <p:nvPicPr>
            <p:cNvPr id="20" name="Graphic 19">
              <a:extLst>
                <a:ext uri="{FF2B5EF4-FFF2-40B4-BE49-F238E27FC236}">
                  <a16:creationId xmlns:a16="http://schemas.microsoft.com/office/drawing/2014/main" id="{0BA1834A-B128-4EA5-B904-F626EA8A7450}"/>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097571" y="2779625"/>
              <a:ext cx="457200" cy="518984"/>
            </a:xfrm>
            <a:prstGeom prst="rect">
              <a:avLst/>
            </a:prstGeom>
          </p:spPr>
        </p:pic>
        <p:sp>
          <p:nvSpPr>
            <p:cNvPr id="48" name="Rectangle 47">
              <a:extLst>
                <a:ext uri="{FF2B5EF4-FFF2-40B4-BE49-F238E27FC236}">
                  <a16:creationId xmlns:a16="http://schemas.microsoft.com/office/drawing/2014/main" id="{E9972CF3-D1F5-354C-8523-1164E0B5418D}"/>
                </a:ext>
              </a:extLst>
            </p:cNvPr>
            <p:cNvSpPr/>
            <p:nvPr/>
          </p:nvSpPr>
          <p:spPr>
            <a:xfrm>
              <a:off x="4820568" y="3314441"/>
              <a:ext cx="1011207" cy="246221"/>
            </a:xfrm>
            <a:prstGeom prst="rect">
              <a:avLst/>
            </a:prstGeom>
          </p:spPr>
          <p:txBody>
            <a:bodyPr wrap="square" lIns="0" tIns="0" rIns="0" bIns="0">
              <a:spAutoFit/>
            </a:bodyPr>
            <a:lstStyle/>
            <a:p>
              <a:pPr algn="ctr"/>
              <a:r>
                <a:rPr lang="en-US" sz="800" dirty="0">
                  <a:latin typeface="Open Sans" panose="020B0606030504020204" pitchFamily="34" charset="0"/>
                  <a:ea typeface="Open Sans" panose="020B0606030504020204" pitchFamily="34" charset="0"/>
                  <a:cs typeface="Open Sans" panose="020B0606030504020204" pitchFamily="34" charset="0"/>
                </a:rPr>
                <a:t>MySQL Database Service</a:t>
              </a:r>
            </a:p>
          </p:txBody>
        </p:sp>
      </p:grpSp>
      <p:grpSp>
        <p:nvGrpSpPr>
          <p:cNvPr id="46" name="Group 45">
            <a:extLst>
              <a:ext uri="{FF2B5EF4-FFF2-40B4-BE49-F238E27FC236}">
                <a16:creationId xmlns:a16="http://schemas.microsoft.com/office/drawing/2014/main" id="{EAA48613-B48A-4D9F-8378-D428A21E4EB4}"/>
              </a:ext>
            </a:extLst>
          </p:cNvPr>
          <p:cNvGrpSpPr/>
          <p:nvPr/>
        </p:nvGrpSpPr>
        <p:grpSpPr>
          <a:xfrm>
            <a:off x="4855242" y="5508944"/>
            <a:ext cx="673418" cy="805235"/>
            <a:chOff x="2773700" y="4780364"/>
            <a:chExt cx="673418" cy="805235"/>
          </a:xfrm>
        </p:grpSpPr>
        <p:pic>
          <p:nvPicPr>
            <p:cNvPr id="67" name="Graphic 66">
              <a:extLst>
                <a:ext uri="{FF2B5EF4-FFF2-40B4-BE49-F238E27FC236}">
                  <a16:creationId xmlns:a16="http://schemas.microsoft.com/office/drawing/2014/main" id="{25BEBAD4-EAF5-4EB6-AD98-04FD00C0EA28}"/>
                </a:ext>
              </a:extLst>
            </p:cNvPr>
            <p:cNvPicPr>
              <a:picLocks noChangeAspect="1"/>
            </p:cNvPicPr>
            <p:nvPr/>
          </p:nvPicPr>
          <p:blipFill>
            <a:blip r:embed="rId39" cstate="hq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881809" y="4780364"/>
              <a:ext cx="478971" cy="457200"/>
            </a:xfrm>
            <a:prstGeom prst="rect">
              <a:avLst/>
            </a:prstGeom>
          </p:spPr>
        </p:pic>
        <p:sp>
          <p:nvSpPr>
            <p:cNvPr id="69" name="Rectangle 68">
              <a:extLst>
                <a:ext uri="{FF2B5EF4-FFF2-40B4-BE49-F238E27FC236}">
                  <a16:creationId xmlns:a16="http://schemas.microsoft.com/office/drawing/2014/main" id="{322FC781-D185-48E8-8E2C-54AF445956D5}"/>
                </a:ext>
              </a:extLst>
            </p:cNvPr>
            <p:cNvSpPr/>
            <p:nvPr/>
          </p:nvSpPr>
          <p:spPr>
            <a:xfrm>
              <a:off x="2773700" y="5239350"/>
              <a:ext cx="673418" cy="346249"/>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Autonomous Data Warehouse</a:t>
              </a:r>
            </a:p>
          </p:txBody>
        </p:sp>
      </p:grpSp>
      <p:grpSp>
        <p:nvGrpSpPr>
          <p:cNvPr id="79" name="Group 78">
            <a:extLst>
              <a:ext uri="{FF2B5EF4-FFF2-40B4-BE49-F238E27FC236}">
                <a16:creationId xmlns:a16="http://schemas.microsoft.com/office/drawing/2014/main" id="{FA128792-E084-4C98-9EAC-FCAE1C1A37C4}"/>
              </a:ext>
            </a:extLst>
          </p:cNvPr>
          <p:cNvGrpSpPr/>
          <p:nvPr/>
        </p:nvGrpSpPr>
        <p:grpSpPr>
          <a:xfrm>
            <a:off x="4771041" y="4705973"/>
            <a:ext cx="841820" cy="582097"/>
            <a:chOff x="3235596" y="1754666"/>
            <a:chExt cx="841820" cy="582097"/>
          </a:xfrm>
        </p:grpSpPr>
        <p:sp>
          <p:nvSpPr>
            <p:cNvPr id="81" name="Rectangle 80">
              <a:extLst>
                <a:ext uri="{FF2B5EF4-FFF2-40B4-BE49-F238E27FC236}">
                  <a16:creationId xmlns:a16="http://schemas.microsoft.com/office/drawing/2014/main" id="{A21DE0D7-0780-46FA-A8ED-1D5075909E84}"/>
                </a:ext>
              </a:extLst>
            </p:cNvPr>
            <p:cNvSpPr/>
            <p:nvPr/>
          </p:nvSpPr>
          <p:spPr>
            <a:xfrm>
              <a:off x="3235596" y="2213652"/>
              <a:ext cx="841820" cy="123111"/>
            </a:xfrm>
            <a:prstGeom prst="rect">
              <a:avLst/>
            </a:prstGeom>
          </p:spPr>
          <p:txBody>
            <a:bodyPr wrap="square" lIns="0" tIns="0" rIns="0" bIns="0">
              <a:spAutoFit/>
            </a:bodyPr>
            <a:lstStyle/>
            <a:p>
              <a:pPr algn="ctr"/>
              <a:r>
                <a:rPr lang="en-US" sz="800" dirty="0">
                  <a:latin typeface="Open Sans" panose="020B0606030504020204" pitchFamily="34" charset="0"/>
                  <a:ea typeface="Open Sans" panose="020B0606030504020204" pitchFamily="34" charset="0"/>
                  <a:cs typeface="Open Sans" panose="020B0606030504020204" pitchFamily="34" charset="0"/>
                </a:rPr>
                <a:t>Exadata Cloud</a:t>
              </a:r>
            </a:p>
          </p:txBody>
        </p:sp>
        <p:pic>
          <p:nvPicPr>
            <p:cNvPr id="82" name="Graphic 81">
              <a:extLst>
                <a:ext uri="{FF2B5EF4-FFF2-40B4-BE49-F238E27FC236}">
                  <a16:creationId xmlns:a16="http://schemas.microsoft.com/office/drawing/2014/main" id="{DB7A830F-0763-4D0F-8E9E-352514D8EB45}"/>
                </a:ext>
              </a:extLst>
            </p:cNvPr>
            <p:cNvPicPr>
              <a:picLocks noChangeAspect="1"/>
            </p:cNvPicPr>
            <p:nvPr/>
          </p:nvPicPr>
          <p:blipFill>
            <a:blip r:embed="rId41" cstate="hq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482335" y="1754666"/>
              <a:ext cx="348343" cy="457200"/>
            </a:xfrm>
            <a:prstGeom prst="rect">
              <a:avLst/>
            </a:prstGeom>
          </p:spPr>
        </p:pic>
      </p:grpSp>
      <p:grpSp>
        <p:nvGrpSpPr>
          <p:cNvPr id="45" name="Group 44">
            <a:extLst>
              <a:ext uri="{FF2B5EF4-FFF2-40B4-BE49-F238E27FC236}">
                <a16:creationId xmlns:a16="http://schemas.microsoft.com/office/drawing/2014/main" id="{B633DA3E-0230-45DC-96F7-166CB1CCF010}"/>
              </a:ext>
            </a:extLst>
          </p:cNvPr>
          <p:cNvGrpSpPr/>
          <p:nvPr/>
        </p:nvGrpSpPr>
        <p:grpSpPr>
          <a:xfrm>
            <a:off x="4830933" y="3717473"/>
            <a:ext cx="722036" cy="805235"/>
            <a:chOff x="1490714" y="4780364"/>
            <a:chExt cx="722036" cy="805235"/>
          </a:xfrm>
        </p:grpSpPr>
        <p:sp>
          <p:nvSpPr>
            <p:cNvPr id="68" name="Rectangle 67">
              <a:extLst>
                <a:ext uri="{FF2B5EF4-FFF2-40B4-BE49-F238E27FC236}">
                  <a16:creationId xmlns:a16="http://schemas.microsoft.com/office/drawing/2014/main" id="{D830F926-99FE-4F20-99F0-0C658F97406F}"/>
                </a:ext>
              </a:extLst>
            </p:cNvPr>
            <p:cNvSpPr/>
            <p:nvPr/>
          </p:nvSpPr>
          <p:spPr>
            <a:xfrm>
              <a:off x="1490714" y="5239350"/>
              <a:ext cx="722036" cy="346249"/>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Autonomous Data Warehouse Cloud Service</a:t>
              </a:r>
            </a:p>
          </p:txBody>
        </p:sp>
        <p:pic>
          <p:nvPicPr>
            <p:cNvPr id="83" name="Graphic 82">
              <a:extLst>
                <a:ext uri="{FF2B5EF4-FFF2-40B4-BE49-F238E27FC236}">
                  <a16:creationId xmlns:a16="http://schemas.microsoft.com/office/drawing/2014/main" id="{4348F21D-793D-4626-8F6C-14F6E5BA8312}"/>
                </a:ext>
              </a:extLst>
            </p:cNvPr>
            <p:cNvPicPr>
              <a:picLocks noChangeAspect="1"/>
            </p:cNvPicPr>
            <p:nvPr/>
          </p:nvPicPr>
          <p:blipFill>
            <a:blip r:embed="rId43" cstate="hq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634018" y="4780364"/>
              <a:ext cx="435429" cy="457200"/>
            </a:xfrm>
            <a:prstGeom prst="rect">
              <a:avLst/>
            </a:prstGeom>
          </p:spPr>
        </p:pic>
      </p:grpSp>
      <p:grpSp>
        <p:nvGrpSpPr>
          <p:cNvPr id="84" name="Group 83">
            <a:extLst>
              <a:ext uri="{FF2B5EF4-FFF2-40B4-BE49-F238E27FC236}">
                <a16:creationId xmlns:a16="http://schemas.microsoft.com/office/drawing/2014/main" id="{97B57403-AC1C-4153-9CFF-3CBF79E8DA22}"/>
              </a:ext>
            </a:extLst>
          </p:cNvPr>
          <p:cNvGrpSpPr/>
          <p:nvPr/>
        </p:nvGrpSpPr>
        <p:grpSpPr>
          <a:xfrm>
            <a:off x="3738613" y="6472630"/>
            <a:ext cx="705553" cy="691030"/>
            <a:chOff x="4577377" y="1753989"/>
            <a:chExt cx="705553" cy="691030"/>
          </a:xfrm>
        </p:grpSpPr>
        <p:pic>
          <p:nvPicPr>
            <p:cNvPr id="85" name="Graphic 84">
              <a:extLst>
                <a:ext uri="{FF2B5EF4-FFF2-40B4-BE49-F238E27FC236}">
                  <a16:creationId xmlns:a16="http://schemas.microsoft.com/office/drawing/2014/main" id="{C32BDEFC-FA81-474A-9D2D-5E492924E1A5}"/>
                </a:ext>
              </a:extLst>
            </p:cNvPr>
            <p:cNvPicPr>
              <a:picLocks noChangeAspect="1"/>
            </p:cNvPicPr>
            <p:nvPr/>
          </p:nvPicPr>
          <p:blipFill>
            <a:blip r:embed="rId45" cstate="hq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4723325" y="1753989"/>
              <a:ext cx="413657" cy="457200"/>
            </a:xfrm>
            <a:prstGeom prst="rect">
              <a:avLst/>
            </a:prstGeom>
          </p:spPr>
        </p:pic>
        <p:sp>
          <p:nvSpPr>
            <p:cNvPr id="86" name="Rectangle 85">
              <a:extLst>
                <a:ext uri="{FF2B5EF4-FFF2-40B4-BE49-F238E27FC236}">
                  <a16:creationId xmlns:a16="http://schemas.microsoft.com/office/drawing/2014/main" id="{92EB6E4A-EEC1-4952-8BE9-35F4145716D5}"/>
                </a:ext>
              </a:extLst>
            </p:cNvPr>
            <p:cNvSpPr/>
            <p:nvPr/>
          </p:nvSpPr>
          <p:spPr>
            <a:xfrm>
              <a:off x="4577377" y="2214187"/>
              <a:ext cx="705553"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No SQL Database</a:t>
              </a:r>
            </a:p>
          </p:txBody>
        </p:sp>
      </p:grpSp>
      <p:sp>
        <p:nvSpPr>
          <p:cNvPr id="51" name="TextBox 50">
            <a:extLst>
              <a:ext uri="{FF2B5EF4-FFF2-40B4-BE49-F238E27FC236}">
                <a16:creationId xmlns:a16="http://schemas.microsoft.com/office/drawing/2014/main" id="{C6A85F64-2385-DA4B-9310-CB7B5F499938}"/>
              </a:ext>
            </a:extLst>
          </p:cNvPr>
          <p:cNvSpPr txBox="1"/>
          <p:nvPr/>
        </p:nvSpPr>
        <p:spPr>
          <a:xfrm>
            <a:off x="12745482" y="4179827"/>
            <a:ext cx="778946" cy="24137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Other</a:t>
            </a:r>
          </a:p>
        </p:txBody>
      </p:sp>
      <p:grpSp>
        <p:nvGrpSpPr>
          <p:cNvPr id="70" name="Group 69">
            <a:extLst>
              <a:ext uri="{FF2B5EF4-FFF2-40B4-BE49-F238E27FC236}">
                <a16:creationId xmlns:a16="http://schemas.microsoft.com/office/drawing/2014/main" id="{C5BA3EB0-6D14-499A-8D68-2F82AE10DFBD}"/>
              </a:ext>
            </a:extLst>
          </p:cNvPr>
          <p:cNvGrpSpPr/>
          <p:nvPr/>
        </p:nvGrpSpPr>
        <p:grpSpPr>
          <a:xfrm>
            <a:off x="12617208" y="4639946"/>
            <a:ext cx="921158" cy="401625"/>
            <a:chOff x="9569208" y="3496944"/>
            <a:chExt cx="921158" cy="401625"/>
          </a:xfrm>
        </p:grpSpPr>
        <p:pic>
          <p:nvPicPr>
            <p:cNvPr id="65" name="Graphic 64">
              <a:extLst>
                <a:ext uri="{FF2B5EF4-FFF2-40B4-BE49-F238E27FC236}">
                  <a16:creationId xmlns:a16="http://schemas.microsoft.com/office/drawing/2014/main" id="{10FDF702-C471-40B5-8348-634513D98189}"/>
                </a:ext>
              </a:extLst>
            </p:cNvPr>
            <p:cNvPicPr>
              <a:picLocks noChangeAspect="1"/>
            </p:cNvPicPr>
            <p:nvPr/>
          </p:nvPicPr>
          <p:blipFill>
            <a:blip r:embed="rId47" cstate="hq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9763087" y="3496944"/>
              <a:ext cx="530352" cy="277804"/>
            </a:xfrm>
            <a:prstGeom prst="rect">
              <a:avLst/>
            </a:prstGeom>
          </p:spPr>
        </p:pic>
        <p:sp>
          <p:nvSpPr>
            <p:cNvPr id="96" name="Rectangle 95">
              <a:extLst>
                <a:ext uri="{FF2B5EF4-FFF2-40B4-BE49-F238E27FC236}">
                  <a16:creationId xmlns:a16="http://schemas.microsoft.com/office/drawing/2014/main" id="{CC9079DF-568B-436C-8FD7-A8D4D8AD0116}"/>
                </a:ext>
              </a:extLst>
            </p:cNvPr>
            <p:cNvSpPr/>
            <p:nvPr/>
          </p:nvSpPr>
          <p:spPr>
            <a:xfrm>
              <a:off x="9569208" y="3783153"/>
              <a:ext cx="921158"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Other Cloud Service</a:t>
              </a:r>
            </a:p>
          </p:txBody>
        </p:sp>
      </p:grpSp>
      <p:grpSp>
        <p:nvGrpSpPr>
          <p:cNvPr id="17" name="Group 16"/>
          <p:cNvGrpSpPr/>
          <p:nvPr/>
        </p:nvGrpSpPr>
        <p:grpSpPr>
          <a:xfrm>
            <a:off x="13832887" y="2869814"/>
            <a:ext cx="595956" cy="588448"/>
            <a:chOff x="1740728" y="2841409"/>
            <a:chExt cx="595956" cy="588448"/>
          </a:xfrm>
        </p:grpSpPr>
        <p:pic>
          <p:nvPicPr>
            <p:cNvPr id="18" name="Graphic 17">
              <a:extLst>
                <a:ext uri="{FF2B5EF4-FFF2-40B4-BE49-F238E27FC236}">
                  <a16:creationId xmlns:a16="http://schemas.microsoft.com/office/drawing/2014/main" id="{FA7599AD-825B-4056-A2D7-982D153F5155}"/>
                </a:ext>
              </a:extLst>
            </p:cNvPr>
            <p:cNvPicPr>
              <a:picLocks noChangeAspect="1"/>
            </p:cNvPicPr>
            <p:nvPr/>
          </p:nvPicPr>
          <p:blipFill>
            <a:blip r:embed="rId49" cstate="hq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831878" y="2841409"/>
              <a:ext cx="413657" cy="457200"/>
            </a:xfrm>
            <a:prstGeom prst="rect">
              <a:avLst/>
            </a:prstGeom>
          </p:spPr>
        </p:pic>
        <p:sp>
          <p:nvSpPr>
            <p:cNvPr id="25" name="Rectangle 24">
              <a:extLst>
                <a:ext uri="{FF2B5EF4-FFF2-40B4-BE49-F238E27FC236}">
                  <a16:creationId xmlns:a16="http://schemas.microsoft.com/office/drawing/2014/main" id="{DDC8F38A-2AEF-4F40-B7B5-1C5724E71B0E}"/>
                </a:ext>
              </a:extLst>
            </p:cNvPr>
            <p:cNvSpPr/>
            <p:nvPr/>
          </p:nvSpPr>
          <p:spPr>
            <a:xfrm>
              <a:off x="1740728" y="3314441"/>
              <a:ext cx="595956"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Data Science</a:t>
              </a:r>
            </a:p>
          </p:txBody>
        </p:sp>
      </p:grpSp>
      <p:grpSp>
        <p:nvGrpSpPr>
          <p:cNvPr id="49" name="Group 48">
            <a:extLst>
              <a:ext uri="{FF2B5EF4-FFF2-40B4-BE49-F238E27FC236}">
                <a16:creationId xmlns:a16="http://schemas.microsoft.com/office/drawing/2014/main" id="{37AA3B00-67ED-47CC-9D10-FF204127F35D}"/>
              </a:ext>
            </a:extLst>
          </p:cNvPr>
          <p:cNvGrpSpPr/>
          <p:nvPr/>
        </p:nvGrpSpPr>
        <p:grpSpPr>
          <a:xfrm>
            <a:off x="11683744" y="2869814"/>
            <a:ext cx="705553" cy="691030"/>
            <a:chOff x="7616114" y="4765935"/>
            <a:chExt cx="705553" cy="691030"/>
          </a:xfrm>
        </p:grpSpPr>
        <p:pic>
          <p:nvPicPr>
            <p:cNvPr id="78" name="Graphic 77">
              <a:extLst>
                <a:ext uri="{FF2B5EF4-FFF2-40B4-BE49-F238E27FC236}">
                  <a16:creationId xmlns:a16="http://schemas.microsoft.com/office/drawing/2014/main" id="{D705AA68-5252-4937-B68B-F8655B677084}"/>
                </a:ext>
              </a:extLst>
            </p:cNvPr>
            <p:cNvPicPr>
              <a:picLocks noChangeAspect="1"/>
            </p:cNvPicPr>
            <p:nvPr/>
          </p:nvPicPr>
          <p:blipFill>
            <a:blip r:embed="rId51" cstate="hqprint">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7729405" y="4765935"/>
              <a:ext cx="478971" cy="457200"/>
            </a:xfrm>
            <a:prstGeom prst="rect">
              <a:avLst/>
            </a:prstGeom>
          </p:spPr>
        </p:pic>
        <p:sp>
          <p:nvSpPr>
            <p:cNvPr id="91" name="Rectangle 90">
              <a:extLst>
                <a:ext uri="{FF2B5EF4-FFF2-40B4-BE49-F238E27FC236}">
                  <a16:creationId xmlns:a16="http://schemas.microsoft.com/office/drawing/2014/main" id="{F530FA8A-CC35-4F31-8319-44FA3546BA74}"/>
                </a:ext>
              </a:extLst>
            </p:cNvPr>
            <p:cNvSpPr/>
            <p:nvPr/>
          </p:nvSpPr>
          <p:spPr>
            <a:xfrm>
              <a:off x="7616114" y="5226133"/>
              <a:ext cx="705553"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Oracle Machine Learning</a:t>
              </a:r>
            </a:p>
          </p:txBody>
        </p:sp>
      </p:grpSp>
      <p:grpSp>
        <p:nvGrpSpPr>
          <p:cNvPr id="62" name="Group 61">
            <a:extLst>
              <a:ext uri="{FF2B5EF4-FFF2-40B4-BE49-F238E27FC236}">
                <a16:creationId xmlns:a16="http://schemas.microsoft.com/office/drawing/2014/main" id="{DB7DCDD3-8D2B-47FD-B9A8-466BB0EB9429}"/>
              </a:ext>
            </a:extLst>
          </p:cNvPr>
          <p:cNvGrpSpPr/>
          <p:nvPr/>
        </p:nvGrpSpPr>
        <p:grpSpPr>
          <a:xfrm>
            <a:off x="10488159" y="2869814"/>
            <a:ext cx="921158" cy="697146"/>
            <a:chOff x="9060049" y="4757238"/>
            <a:chExt cx="921158" cy="697146"/>
          </a:xfrm>
        </p:grpSpPr>
        <p:pic>
          <p:nvPicPr>
            <p:cNvPr id="52" name="Graphic 51">
              <a:extLst>
                <a:ext uri="{FF2B5EF4-FFF2-40B4-BE49-F238E27FC236}">
                  <a16:creationId xmlns:a16="http://schemas.microsoft.com/office/drawing/2014/main" id="{12394F4A-253F-4B0D-BD45-A1A4425BCC57}"/>
                </a:ext>
              </a:extLst>
            </p:cNvPr>
            <p:cNvPicPr>
              <a:picLocks noChangeAspect="1"/>
            </p:cNvPicPr>
            <p:nvPr/>
          </p:nvPicPr>
          <p:blipFill>
            <a:blip r:embed="rId53" cstate="hqprint">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9253928" y="4757238"/>
              <a:ext cx="533400" cy="457200"/>
            </a:xfrm>
            <a:prstGeom prst="rect">
              <a:avLst/>
            </a:prstGeom>
          </p:spPr>
        </p:pic>
        <p:sp>
          <p:nvSpPr>
            <p:cNvPr id="92" name="Rectangle 91">
              <a:extLst>
                <a:ext uri="{FF2B5EF4-FFF2-40B4-BE49-F238E27FC236}">
                  <a16:creationId xmlns:a16="http://schemas.microsoft.com/office/drawing/2014/main" id="{761DB4EF-BA78-44AF-9E5A-8823977A08BB}"/>
                </a:ext>
              </a:extLst>
            </p:cNvPr>
            <p:cNvSpPr/>
            <p:nvPr/>
          </p:nvSpPr>
          <p:spPr>
            <a:xfrm>
              <a:off x="9060049" y="5223552"/>
              <a:ext cx="921158"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Analytics Cloud Service</a:t>
              </a:r>
            </a:p>
          </p:txBody>
        </p:sp>
      </p:grpSp>
      <p:grpSp>
        <p:nvGrpSpPr>
          <p:cNvPr id="77" name="Group 76">
            <a:extLst>
              <a:ext uri="{FF2B5EF4-FFF2-40B4-BE49-F238E27FC236}">
                <a16:creationId xmlns:a16="http://schemas.microsoft.com/office/drawing/2014/main" id="{E995CC09-947E-4CC4-BC9E-0455721B5010}"/>
              </a:ext>
            </a:extLst>
          </p:cNvPr>
          <p:cNvGrpSpPr/>
          <p:nvPr/>
        </p:nvGrpSpPr>
        <p:grpSpPr>
          <a:xfrm>
            <a:off x="12688259" y="2869816"/>
            <a:ext cx="921158" cy="624251"/>
            <a:chOff x="4584847" y="5615319"/>
            <a:chExt cx="921158" cy="624251"/>
          </a:xfrm>
        </p:grpSpPr>
        <p:pic>
          <p:nvPicPr>
            <p:cNvPr id="75" name="Graphic 74">
              <a:extLst>
                <a:ext uri="{FF2B5EF4-FFF2-40B4-BE49-F238E27FC236}">
                  <a16:creationId xmlns:a16="http://schemas.microsoft.com/office/drawing/2014/main" id="{E2B26EDD-0B51-4AAE-8309-7DFBCF6A48D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838598" y="5615319"/>
              <a:ext cx="413657" cy="457200"/>
            </a:xfrm>
            <a:prstGeom prst="rect">
              <a:avLst/>
            </a:prstGeom>
          </p:spPr>
        </p:pic>
        <p:sp>
          <p:nvSpPr>
            <p:cNvPr id="101" name="Rectangle 100">
              <a:extLst>
                <a:ext uri="{FF2B5EF4-FFF2-40B4-BE49-F238E27FC236}">
                  <a16:creationId xmlns:a16="http://schemas.microsoft.com/office/drawing/2014/main" id="{C6E564CC-4442-4DD6-93A1-7ADBE296D3F3}"/>
                </a:ext>
              </a:extLst>
            </p:cNvPr>
            <p:cNvSpPr/>
            <p:nvPr/>
          </p:nvSpPr>
          <p:spPr>
            <a:xfrm>
              <a:off x="4584847" y="6124154"/>
              <a:ext cx="921158"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Artificial Intelligence</a:t>
              </a:r>
            </a:p>
          </p:txBody>
        </p:sp>
      </p:grpSp>
      <p:sp>
        <p:nvSpPr>
          <p:cNvPr id="102" name="TextBox 101">
            <a:extLst>
              <a:ext uri="{FF2B5EF4-FFF2-40B4-BE49-F238E27FC236}">
                <a16:creationId xmlns:a16="http://schemas.microsoft.com/office/drawing/2014/main" id="{961A62F8-6EF1-4E89-BDBD-1C8414CEA7D4}"/>
              </a:ext>
            </a:extLst>
          </p:cNvPr>
          <p:cNvSpPr txBox="1"/>
          <p:nvPr/>
        </p:nvSpPr>
        <p:spPr>
          <a:xfrm>
            <a:off x="10616017" y="2371198"/>
            <a:ext cx="778946" cy="24137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Analytics</a:t>
            </a:r>
          </a:p>
        </p:txBody>
      </p:sp>
      <p:grpSp>
        <p:nvGrpSpPr>
          <p:cNvPr id="87" name="Group 86">
            <a:extLst>
              <a:ext uri="{FF2B5EF4-FFF2-40B4-BE49-F238E27FC236}">
                <a16:creationId xmlns:a16="http://schemas.microsoft.com/office/drawing/2014/main" id="{F2E15C0A-1553-4BA9-8846-0D765783FA42}"/>
              </a:ext>
            </a:extLst>
          </p:cNvPr>
          <p:cNvGrpSpPr/>
          <p:nvPr/>
        </p:nvGrpSpPr>
        <p:grpSpPr>
          <a:xfrm>
            <a:off x="10488159" y="4639946"/>
            <a:ext cx="1002212" cy="583309"/>
            <a:chOff x="5590429" y="1753989"/>
            <a:chExt cx="1002212" cy="583309"/>
          </a:xfrm>
        </p:grpSpPr>
        <p:pic>
          <p:nvPicPr>
            <p:cNvPr id="88" name="Graphic 87">
              <a:extLst>
                <a:ext uri="{FF2B5EF4-FFF2-40B4-BE49-F238E27FC236}">
                  <a16:creationId xmlns:a16="http://schemas.microsoft.com/office/drawing/2014/main" id="{E69371BE-7AE2-438F-8D26-91C8F3062931}"/>
                </a:ext>
              </a:extLst>
            </p:cNvPr>
            <p:cNvPicPr>
              <a:picLocks noChangeAspect="1"/>
            </p:cNvPicPr>
            <p:nvPr/>
          </p:nvPicPr>
          <p:blipFill>
            <a:blip r:embed="rId57" cstate="hqprint">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862935" y="1753989"/>
              <a:ext cx="457200" cy="457200"/>
            </a:xfrm>
            <a:prstGeom prst="rect">
              <a:avLst/>
            </a:prstGeom>
          </p:spPr>
        </p:pic>
        <p:sp>
          <p:nvSpPr>
            <p:cNvPr id="89" name="Rectangle 88">
              <a:extLst>
                <a:ext uri="{FF2B5EF4-FFF2-40B4-BE49-F238E27FC236}">
                  <a16:creationId xmlns:a16="http://schemas.microsoft.com/office/drawing/2014/main" id="{320AB80D-2CB7-4FB5-BB57-79A384C9E7A0}"/>
                </a:ext>
              </a:extLst>
            </p:cNvPr>
            <p:cNvSpPr/>
            <p:nvPr/>
          </p:nvSpPr>
          <p:spPr>
            <a:xfrm>
              <a:off x="5590429" y="2214187"/>
              <a:ext cx="1002212" cy="123111"/>
            </a:xfrm>
            <a:prstGeom prst="rect">
              <a:avLst/>
            </a:prstGeom>
          </p:spPr>
          <p:txBody>
            <a:bodyPr wrap="square" lIns="0" tIns="0" rIns="0" bIns="0">
              <a:spAutoFit/>
            </a:bodyPr>
            <a:lstStyle/>
            <a:p>
              <a:pPr algn="ctr"/>
              <a:r>
                <a:rPr lang="en-US" sz="800" dirty="0">
                  <a:latin typeface="Open Sans" panose="020B0606030504020204" pitchFamily="34" charset="0"/>
                  <a:ea typeface="Open Sans" panose="020B0606030504020204" pitchFamily="34" charset="0"/>
                  <a:cs typeface="Open Sans" panose="020B0606030504020204" pitchFamily="34" charset="0"/>
                </a:rPr>
                <a:t>APEX</a:t>
              </a:r>
            </a:p>
          </p:txBody>
        </p:sp>
      </p:grpSp>
      <p:sp>
        <p:nvSpPr>
          <p:cNvPr id="104" name="TextBox 103">
            <a:extLst>
              <a:ext uri="{FF2B5EF4-FFF2-40B4-BE49-F238E27FC236}">
                <a16:creationId xmlns:a16="http://schemas.microsoft.com/office/drawing/2014/main" id="{44632448-9ECD-41B2-9BFB-CC4969377F65}"/>
              </a:ext>
            </a:extLst>
          </p:cNvPr>
          <p:cNvSpPr txBox="1"/>
          <p:nvPr/>
        </p:nvSpPr>
        <p:spPr>
          <a:xfrm>
            <a:off x="10764715" y="4179827"/>
            <a:ext cx="778946" cy="24137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Low Code</a:t>
            </a:r>
          </a:p>
        </p:txBody>
      </p:sp>
      <p:pic>
        <p:nvPicPr>
          <p:cNvPr id="73" name="Graphic 72">
            <a:extLst>
              <a:ext uri="{FF2B5EF4-FFF2-40B4-BE49-F238E27FC236}">
                <a16:creationId xmlns:a16="http://schemas.microsoft.com/office/drawing/2014/main" id="{78BFC7F8-A7DD-47C1-81A9-45DABECD8FA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47025" y="6443285"/>
            <a:ext cx="489857" cy="457200"/>
          </a:xfrm>
          <a:prstGeom prst="rect">
            <a:avLst/>
          </a:prstGeom>
        </p:spPr>
      </p:pic>
      <p:sp>
        <p:nvSpPr>
          <p:cNvPr id="103" name="Rectangle 102">
            <a:extLst>
              <a:ext uri="{FF2B5EF4-FFF2-40B4-BE49-F238E27FC236}">
                <a16:creationId xmlns:a16="http://schemas.microsoft.com/office/drawing/2014/main" id="{F1B6D537-509D-4BA1-AD5F-FB347971D4D5}"/>
              </a:ext>
            </a:extLst>
          </p:cNvPr>
          <p:cNvSpPr/>
          <p:nvPr/>
        </p:nvSpPr>
        <p:spPr>
          <a:xfrm>
            <a:off x="4614809" y="6936329"/>
            <a:ext cx="805942"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Database Cloud</a:t>
            </a:r>
          </a:p>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Service</a:t>
            </a:r>
          </a:p>
        </p:txBody>
      </p:sp>
      <p:grpSp>
        <p:nvGrpSpPr>
          <p:cNvPr id="97" name="Group 96">
            <a:extLst>
              <a:ext uri="{FF2B5EF4-FFF2-40B4-BE49-F238E27FC236}">
                <a16:creationId xmlns:a16="http://schemas.microsoft.com/office/drawing/2014/main" id="{ECFEEA1D-9CCC-4375-A45D-0B2591705773}"/>
              </a:ext>
            </a:extLst>
          </p:cNvPr>
          <p:cNvGrpSpPr/>
          <p:nvPr/>
        </p:nvGrpSpPr>
        <p:grpSpPr>
          <a:xfrm>
            <a:off x="5790015" y="6447334"/>
            <a:ext cx="777181" cy="803449"/>
            <a:chOff x="10245520" y="4314565"/>
            <a:chExt cx="777181" cy="803449"/>
          </a:xfrm>
        </p:grpSpPr>
        <p:pic>
          <p:nvPicPr>
            <p:cNvPr id="99" name="Graphic 98">
              <a:extLst>
                <a:ext uri="{FF2B5EF4-FFF2-40B4-BE49-F238E27FC236}">
                  <a16:creationId xmlns:a16="http://schemas.microsoft.com/office/drawing/2014/main" id="{6B78702A-95B2-4E80-90F8-E85C2E1BA617}"/>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10383740" y="4314565"/>
              <a:ext cx="500743" cy="457200"/>
            </a:xfrm>
            <a:prstGeom prst="rect">
              <a:avLst/>
            </a:prstGeom>
          </p:spPr>
        </p:pic>
        <p:sp>
          <p:nvSpPr>
            <p:cNvPr id="105" name="Rectangle 104">
              <a:extLst>
                <a:ext uri="{FF2B5EF4-FFF2-40B4-BE49-F238E27FC236}">
                  <a16:creationId xmlns:a16="http://schemas.microsoft.com/office/drawing/2014/main" id="{BBF28489-3240-49C6-A2E9-68147F19A80A}"/>
                </a:ext>
              </a:extLst>
            </p:cNvPr>
            <p:cNvSpPr/>
            <p:nvPr/>
          </p:nvSpPr>
          <p:spPr>
            <a:xfrm>
              <a:off x="10245520" y="4771765"/>
              <a:ext cx="777181" cy="346249"/>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Autonomous Transaction Processing ATP</a:t>
              </a:r>
            </a:p>
          </p:txBody>
        </p:sp>
      </p:grpSp>
    </p:spTree>
    <p:extLst>
      <p:ext uri="{BB962C8B-B14F-4D97-AF65-F5344CB8AC3E}">
        <p14:creationId xmlns:p14="http://schemas.microsoft.com/office/powerpoint/2010/main" val="3491693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v.1.14.1.potx" id="{79403E84-0CFF-4BFE-BCD7-782DE4E7A583}" vid="{45644051-14F9-45A8-9795-ED3B7ACF4FDA}"/>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8FCCDCA1-86EC-3246-A690-0D7ECBFE6B38}" vid="{6E095A2A-0599-E641-B182-0511D058D9BF}"/>
    </a:ext>
  </a:extLst>
</a:theme>
</file>

<file path=ppt/theme/theme3.xml><?xml version="1.0" encoding="utf-8"?>
<a:theme xmlns:a="http://schemas.openxmlformats.org/drawingml/2006/main" name="1_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v.1.14.1.potx" id="{79403E84-0CFF-4BFE-BCD7-782DE4E7A583}" vid="{45644051-14F9-45A8-9795-ED3B7ACF4FDA}"/>
    </a:ext>
  </a:extLst>
</a:theme>
</file>

<file path=ppt/theme/theme4.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18468</TotalTime>
  <Words>684</Words>
  <Application>Microsoft Macintosh PowerPoint</Application>
  <PresentationFormat>Custom</PresentationFormat>
  <Paragraphs>141</Paragraphs>
  <Slides>4</Slides>
  <Notes>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vt:i4>
      </vt:variant>
    </vt:vector>
  </HeadingPairs>
  <TitlesOfParts>
    <vt:vector size="19" baseType="lpstr">
      <vt:lpstr>Arial</vt:lpstr>
      <vt:lpstr>Georgia</vt:lpstr>
      <vt:lpstr>Open Sans</vt:lpstr>
      <vt:lpstr>Open Sans Light</vt:lpstr>
      <vt:lpstr>Oracle Sans</vt:lpstr>
      <vt:lpstr>Oracle Sans Extra Bold</vt:lpstr>
      <vt:lpstr>Oracle Sans Light</vt:lpstr>
      <vt:lpstr>Oracle Sans Tab</vt:lpstr>
      <vt:lpstr>Oracle Sans Tab Light</vt:lpstr>
      <vt:lpstr>System Font Regular</vt:lpstr>
      <vt:lpstr>Wingdings</vt:lpstr>
      <vt:lpstr>Parent Master Pillars</vt:lpstr>
      <vt:lpstr>Dark Master</vt:lpstr>
      <vt:lpstr>1_Parent Master Pillars</vt:lpstr>
      <vt:lpstr>Parent Master</vt:lpstr>
      <vt:lpstr>PowerPoint Presentation</vt:lpstr>
      <vt:lpstr>PowerPoint Presentation</vt:lpstr>
      <vt:lpstr>OCI Icons</vt:lpstr>
      <vt:lpstr>OCI Icons</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Performance Computing with  Oracle Cloud Infrastructure</dc:title>
  <dc:subject/>
  <dc:creator>Ashish Rajak</dc:creator>
  <cp:keywords/>
  <dc:description/>
  <cp:lastModifiedBy>Samuel Cacela</cp:lastModifiedBy>
  <cp:revision>307</cp:revision>
  <cp:lastPrinted>2022-03-17T14:45:06Z</cp:lastPrinted>
  <dcterms:created xsi:type="dcterms:W3CDTF">2020-09-09T13:35:54Z</dcterms:created>
  <dcterms:modified xsi:type="dcterms:W3CDTF">2022-05-25T15:36:56Z</dcterms:modified>
  <cp:category/>
</cp:coreProperties>
</file>